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Impact" panose="020B0806030902050204" pitchFamily="34" charset="0"/>
      <p:regular r:id="rId36"/>
    </p:embeddedFont>
    <p:embeddedFont>
      <p:font typeface="Roboto" panose="02000000000000000000" pitchFamily="2"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
      <p:font typeface="Tahoma" panose="020B060403050404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gDKPSqAacb2Mblhsj3QyxJTFOW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96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switch must respond with a features reply that specifies the basic capabilities of the switch.</a:t>
            </a:r>
            <a:endParaRPr/>
          </a:p>
        </p:txBody>
      </p:sp>
      <p:sp>
        <p:nvSpPr>
          <p:cNvPr id="1099" name="Google Shape;10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Another type of message that being sent from the controller to the switch.</a:t>
            </a:r>
            <a:endParaRPr/>
          </a:p>
          <a:p>
            <a:pPr marL="0" lvl="0" indent="0" algn="l" rtl="0">
              <a:spcBef>
                <a:spcPts val="0"/>
              </a:spcBef>
              <a:spcAft>
                <a:spcPts val="0"/>
              </a:spcAft>
              <a:buNone/>
            </a:pPr>
            <a:r>
              <a:rPr lang="en-US"/>
              <a:t>ask about the long messages that cannot be sent in one single message.</a:t>
            </a:r>
            <a:endParaRPr/>
          </a:p>
          <a:p>
            <a:pPr marL="0" lvl="0" indent="0" algn="l" rtl="0">
              <a:spcBef>
                <a:spcPts val="0"/>
              </a:spcBef>
              <a:spcAft>
                <a:spcPts val="0"/>
              </a:spcAft>
              <a:buNone/>
            </a:pPr>
            <a:r>
              <a:rPr lang="en-US"/>
              <a:t>this usually includes the attributes like the manufacturer information or hardware/sw versions.</a:t>
            </a:r>
            <a:endParaRPr/>
          </a:p>
        </p:txBody>
      </p:sp>
      <p:sp>
        <p:nvSpPr>
          <p:cNvPr id="1106" name="Google Shape;11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port information about the controller</a:t>
            </a:r>
            <a:endParaRPr/>
          </a:p>
          <a:p>
            <a:pPr marL="0" lvl="0" indent="0" algn="l" rtl="0">
              <a:spcBef>
                <a:spcPts val="0"/>
              </a:spcBef>
              <a:spcAft>
                <a:spcPts val="0"/>
              </a:spcAft>
              <a:buNone/>
            </a:pPr>
            <a:r>
              <a:rPr lang="en-US"/>
              <a:t>type, status, speed are all included.</a:t>
            </a:r>
            <a:endParaRPr/>
          </a:p>
        </p:txBody>
      </p:sp>
      <p:sp>
        <p:nvSpPr>
          <p:cNvPr id="1113" name="Google Shape;111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sent from the switch to the controller, when h1 doesn’t know how to get to h2</a:t>
            </a:r>
            <a:endParaRPr/>
          </a:p>
          <a:p>
            <a:pPr marL="0" lvl="0" indent="0" algn="l" rtl="0">
              <a:spcBef>
                <a:spcPts val="0"/>
              </a:spcBef>
              <a:spcAft>
                <a:spcPts val="0"/>
              </a:spcAft>
              <a:buNone/>
            </a:pPr>
            <a:r>
              <a:rPr lang="en-US"/>
              <a:t>This is a ARP (Address Resolution Protocol) message encapsulated by OpenFlow with TCP protocol</a:t>
            </a:r>
            <a:endParaRPr/>
          </a:p>
        </p:txBody>
      </p:sp>
      <p:sp>
        <p:nvSpPr>
          <p:cNvPr id="1120" name="Google Shape;11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PACKET OUT:	ARP message from controller</a:t>
            </a:r>
            <a:endParaRPr/>
          </a:p>
          <a:p>
            <a:pPr marL="0" lvl="0" indent="0" algn="l" rtl="0">
              <a:spcBef>
                <a:spcPts val="0"/>
              </a:spcBef>
              <a:spcAft>
                <a:spcPts val="0"/>
              </a:spcAft>
              <a:buNone/>
            </a:pPr>
            <a:r>
              <a:rPr lang="en-US"/>
              <a:t>Internet Control Message Protocol</a:t>
            </a:r>
            <a:endParaRPr/>
          </a:p>
          <a:p>
            <a:pPr marL="0" lvl="0" indent="0" algn="l" rtl="0">
              <a:spcBef>
                <a:spcPts val="0"/>
              </a:spcBef>
              <a:spcAft>
                <a:spcPts val="0"/>
              </a:spcAft>
              <a:buNone/>
            </a:pPr>
            <a:r>
              <a:rPr lang="en-US"/>
              <a:t>those messages are known as ping message</a:t>
            </a:r>
            <a:endParaRPr/>
          </a:p>
        </p:txBody>
      </p:sp>
      <p:sp>
        <p:nvSpPr>
          <p:cNvPr id="1127" name="Google Shape;11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flow mod: similar to packet out, a message type from controller when they receive PACKET IN message</a:t>
            </a:r>
            <a:endParaRPr/>
          </a:p>
          <a:p>
            <a:pPr marL="0" lvl="0" indent="0" algn="l" rtl="0">
              <a:spcBef>
                <a:spcPts val="0"/>
              </a:spcBef>
              <a:spcAft>
                <a:spcPts val="0"/>
              </a:spcAft>
              <a:buNone/>
            </a:pPr>
            <a:r>
              <a:rPr lang="en-US"/>
              <a:t>flow table: let switch know the MATCH and its ACTION.</a:t>
            </a:r>
            <a:endParaRPr/>
          </a:p>
          <a:p>
            <a:pPr marL="0" lvl="0" indent="0" algn="l" rtl="0">
              <a:spcBef>
                <a:spcPts val="0"/>
              </a:spcBef>
              <a:spcAft>
                <a:spcPts val="0"/>
              </a:spcAft>
              <a:buNone/>
            </a:pPr>
            <a:r>
              <a:rPr lang="en-US"/>
              <a:t>Flag: 	how to handle IP fragmentation</a:t>
            </a:r>
            <a:endParaRPr/>
          </a:p>
          <a:p>
            <a:pPr marL="0" lvl="0" indent="0" algn="l" rtl="0">
              <a:spcBef>
                <a:spcPts val="0"/>
              </a:spcBef>
              <a:spcAft>
                <a:spcPts val="0"/>
              </a:spcAft>
              <a:buNone/>
            </a:pPr>
            <a:r>
              <a:rPr lang="en-US"/>
              <a:t>Miss end length: 	max byte number that can send to the controller when encounter packets that cannot be handled.</a:t>
            </a:r>
            <a:endParaRPr/>
          </a:p>
        </p:txBody>
      </p:sp>
      <p:sp>
        <p:nvSpPr>
          <p:cNvPr id="1140" name="Google Shape;11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0" name="Google Shape;11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8" name="Google Shape;11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9" name="Google Shape;12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2" name="Google Shape;10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create the mininet topology and specify the use of OpenFlow</a:t>
            </a:r>
            <a:endParaRPr/>
          </a:p>
          <a:p>
            <a:pPr marL="0" lvl="0" indent="0" algn="l" rtl="0">
              <a:spcBef>
                <a:spcPts val="0"/>
              </a:spcBef>
              <a:spcAft>
                <a:spcPts val="0"/>
              </a:spcAft>
              <a:buNone/>
            </a:pPr>
            <a:r>
              <a:rPr lang="en-US"/>
              <a:t>see this topology in the OpenDayLight controller</a:t>
            </a:r>
            <a:endParaRPr/>
          </a:p>
          <a:p>
            <a:pPr marL="0" lvl="0" indent="0" algn="l" rtl="0">
              <a:spcBef>
                <a:spcPts val="0"/>
              </a:spcBef>
              <a:spcAft>
                <a:spcPts val="0"/>
              </a:spcAft>
              <a:buNone/>
            </a:pPr>
            <a:r>
              <a:rPr lang="en-US"/>
              <a:t>table shows the details of the h1, h2 and LOCAL management plane</a:t>
            </a:r>
            <a:endParaRPr/>
          </a:p>
        </p:txBody>
      </p:sp>
      <p:sp>
        <p:nvSpPr>
          <p:cNvPr id="1076" name="Google Shape;10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message is sent between the controller and the switch when they first establish their connection.</a:t>
            </a:r>
            <a:endParaRPr/>
          </a:p>
          <a:p>
            <a:pPr marL="0" lvl="0" indent="0" algn="l" rtl="0">
              <a:spcBef>
                <a:spcPts val="0"/>
              </a:spcBef>
              <a:spcAft>
                <a:spcPts val="0"/>
              </a:spcAft>
              <a:buNone/>
            </a:pPr>
            <a:r>
              <a:rPr lang="en-US"/>
              <a:t>They contact with each other to find out their OpenFlow version. </a:t>
            </a:r>
            <a:endParaRPr/>
          </a:p>
          <a:p>
            <a:pPr marL="0" lvl="0" indent="0" algn="l" rtl="0">
              <a:spcBef>
                <a:spcPts val="0"/>
              </a:spcBef>
              <a:spcAft>
                <a:spcPts val="0"/>
              </a:spcAft>
              <a:buNone/>
            </a:pPr>
            <a:r>
              <a:rPr lang="en-US"/>
              <a:t>They will choose a version that is compatible to both sides for later use.</a:t>
            </a:r>
            <a:endParaRPr/>
          </a:p>
        </p:txBody>
      </p:sp>
      <p:sp>
        <p:nvSpPr>
          <p:cNvPr id="1085" name="Google Shape;10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message is sent from the controller to the switch.</a:t>
            </a:r>
            <a:endParaRPr/>
          </a:p>
          <a:p>
            <a:pPr marL="0" lvl="0" indent="0" algn="l" rtl="0">
              <a:spcBef>
                <a:spcPts val="0"/>
              </a:spcBef>
              <a:spcAft>
                <a:spcPts val="0"/>
              </a:spcAft>
              <a:buNone/>
            </a:pPr>
            <a:r>
              <a:rPr lang="en-US"/>
              <a:t>As the name suggests, this kind of message is the controller asks switch to provide the feature information.</a:t>
            </a:r>
            <a:endParaRPr/>
          </a:p>
          <a:p>
            <a:pPr marL="0" lvl="0" indent="0" algn="l" rtl="0">
              <a:spcBef>
                <a:spcPts val="0"/>
              </a:spcBef>
              <a:spcAft>
                <a:spcPts val="0"/>
              </a:spcAft>
              <a:buNone/>
            </a:pPr>
            <a:r>
              <a:rPr lang="en-US"/>
              <a:t>The feature information is about the the basic capabilities of the switch.</a:t>
            </a:r>
            <a:endParaRPr/>
          </a:p>
        </p:txBody>
      </p:sp>
      <p:sp>
        <p:nvSpPr>
          <p:cNvPr id="1092" name="Google Shape;10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Alt">
  <p:cSld name="Title Slide Alt">
    <p:spTree>
      <p:nvGrpSpPr>
        <p:cNvPr id="1" name="Shape 22"/>
        <p:cNvGrpSpPr/>
        <p:nvPr/>
      </p:nvGrpSpPr>
      <p:grpSpPr>
        <a:xfrm>
          <a:off x="0" y="0"/>
          <a:ext cx="0" cy="0"/>
          <a:chOff x="0" y="0"/>
          <a:chExt cx="0" cy="0"/>
        </a:xfrm>
      </p:grpSpPr>
      <p:pic>
        <p:nvPicPr>
          <p:cNvPr id="23" name="Google Shape;23;p37"/>
          <p:cNvPicPr preferRelativeResize="0"/>
          <p:nvPr/>
        </p:nvPicPr>
        <p:blipFill rotWithShape="1">
          <a:blip r:embed="rId2">
            <a:alphaModFix/>
          </a:blip>
          <a:srcRect/>
          <a:stretch/>
        </p:blipFill>
        <p:spPr>
          <a:xfrm>
            <a:off x="0" y="-893"/>
            <a:ext cx="12192000" cy="6859786"/>
          </a:xfrm>
          <a:prstGeom prst="rect">
            <a:avLst/>
          </a:prstGeom>
          <a:solidFill>
            <a:srgbClr val="F2F2F2"/>
          </a:solidFill>
          <a:ln>
            <a:noFill/>
          </a:ln>
        </p:spPr>
      </p:pic>
      <p:sp>
        <p:nvSpPr>
          <p:cNvPr id="24" name="Google Shape;24;p37"/>
          <p:cNvSpPr/>
          <p:nvPr/>
        </p:nvSpPr>
        <p:spPr>
          <a:xfrm>
            <a:off x="0" y="0"/>
            <a:ext cx="10996477" cy="6859787"/>
          </a:xfrm>
          <a:custGeom>
            <a:avLst/>
            <a:gdLst/>
            <a:ahLst/>
            <a:cxnLst/>
            <a:rect l="l" t="t" r="r" b="b"/>
            <a:pathLst>
              <a:path w="10996477" h="6859787" extrusionOk="0">
                <a:moveTo>
                  <a:pt x="0" y="0"/>
                </a:moveTo>
                <a:lnTo>
                  <a:pt x="645458" y="0"/>
                </a:lnTo>
                <a:lnTo>
                  <a:pt x="10351019" y="0"/>
                </a:lnTo>
                <a:lnTo>
                  <a:pt x="10996477" y="0"/>
                </a:lnTo>
                <a:lnTo>
                  <a:pt x="8834715" y="6858001"/>
                </a:lnTo>
                <a:lnTo>
                  <a:pt x="8848080" y="6858001"/>
                </a:lnTo>
                <a:lnTo>
                  <a:pt x="8847349" y="6859787"/>
                </a:lnTo>
                <a:lnTo>
                  <a:pt x="8201891" y="6859787"/>
                </a:lnTo>
                <a:lnTo>
                  <a:pt x="645458" y="6859787"/>
                </a:lnTo>
                <a:lnTo>
                  <a:pt x="0" y="6859787"/>
                </a:lnTo>
                <a:close/>
              </a:path>
            </a:pathLst>
          </a:custGeom>
          <a:solidFill>
            <a:schemeClr val="dk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37"/>
          <p:cNvSpPr/>
          <p:nvPr/>
        </p:nvSpPr>
        <p:spPr>
          <a:xfrm rot="10800000" flipH="1">
            <a:off x="0" y="0"/>
            <a:ext cx="5038817" cy="6851158"/>
          </a:xfrm>
          <a:custGeom>
            <a:avLst/>
            <a:gdLst/>
            <a:ahLst/>
            <a:cxnLst/>
            <a:rect l="l" t="t" r="r" b="b"/>
            <a:pathLst>
              <a:path w="10075010" h="13698746" extrusionOk="0">
                <a:moveTo>
                  <a:pt x="0" y="13698746"/>
                </a:moveTo>
                <a:lnTo>
                  <a:pt x="10075010" y="13698746"/>
                </a:lnTo>
                <a:lnTo>
                  <a:pt x="4469997" y="0"/>
                </a:lnTo>
                <a:lnTo>
                  <a:pt x="0" y="0"/>
                </a:lnTo>
                <a:lnTo>
                  <a:pt x="0" y="13698746"/>
                </a:ln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7"/>
          <p:cNvSpPr txBox="1">
            <a:spLocks noGrp="1"/>
          </p:cNvSpPr>
          <p:nvPr>
            <p:ph type="dt" idx="10"/>
          </p:nvPr>
        </p:nvSpPr>
        <p:spPr>
          <a:xfrm>
            <a:off x="1308100" y="6934877"/>
            <a:ext cx="1728917" cy="34747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7"/>
          <p:cNvSpPr txBox="1">
            <a:spLocks noGrp="1"/>
          </p:cNvSpPr>
          <p:nvPr>
            <p:ph type="ftr" idx="11"/>
          </p:nvPr>
        </p:nvSpPr>
        <p:spPr>
          <a:xfrm>
            <a:off x="3920067" y="6934877"/>
            <a:ext cx="4114800" cy="34747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7"/>
          <p:cNvSpPr txBox="1">
            <a:spLocks noGrp="1"/>
          </p:cNvSpPr>
          <p:nvPr>
            <p:ph type="subTitle" idx="1"/>
          </p:nvPr>
        </p:nvSpPr>
        <p:spPr>
          <a:xfrm>
            <a:off x="1667201" y="3677107"/>
            <a:ext cx="7863977" cy="1655762"/>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lt1"/>
              </a:buClr>
              <a:buSzPts val="2400"/>
              <a:buNone/>
              <a:defRPr sz="2400">
                <a:solidFill>
                  <a:schemeClr val="lt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37"/>
          <p:cNvSpPr txBox="1">
            <a:spLocks noGrp="1"/>
          </p:cNvSpPr>
          <p:nvPr>
            <p:ph type="ctrTitle"/>
          </p:nvPr>
        </p:nvSpPr>
        <p:spPr>
          <a:xfrm>
            <a:off x="1667201" y="1928582"/>
            <a:ext cx="7863977" cy="17223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Impact"/>
              <a:buNone/>
              <a:defRPr sz="6000" b="0" i="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0" name="Google Shape;30;p37"/>
          <p:cNvGrpSpPr/>
          <p:nvPr/>
        </p:nvGrpSpPr>
        <p:grpSpPr>
          <a:xfrm>
            <a:off x="718949" y="-1016174"/>
            <a:ext cx="268589" cy="5271998"/>
            <a:chOff x="718949" y="-1016174"/>
            <a:chExt cx="268589" cy="5271998"/>
          </a:xfrm>
        </p:grpSpPr>
        <p:sp>
          <p:nvSpPr>
            <p:cNvPr id="31" name="Google Shape;31;p37"/>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7"/>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 name="Google Shape;33;p37"/>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37"/>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37"/>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 name="Google Shape;36;p37"/>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 name="Google Shape;37;p37"/>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37"/>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37"/>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37"/>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37"/>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 name="Google Shape;42;p37"/>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43;p37"/>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 name="Google Shape;44;p37"/>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37"/>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37"/>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 name="Google Shape;47;p37"/>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37"/>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37"/>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p37"/>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37"/>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37"/>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 name="Google Shape;53;p37"/>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37"/>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 name="Google Shape;55;p37"/>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37"/>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 name="Google Shape;57;p37"/>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37"/>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37"/>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37"/>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Google Shape;61;p37"/>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37"/>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37"/>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37"/>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37"/>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37"/>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7" name="Google Shape;67;p37"/>
          <p:cNvSpPr/>
          <p:nvPr/>
        </p:nvSpPr>
        <p:spPr>
          <a:xfrm flipH="1">
            <a:off x="10424160" y="1249680"/>
            <a:ext cx="1767840" cy="5608320"/>
          </a:xfrm>
          <a:prstGeom prst="rtTriangle">
            <a:avLst/>
          </a:prstGeom>
          <a:solidFill>
            <a:schemeClr val="accent1">
              <a:alpha val="9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8" name="Google Shape;68;p37"/>
          <p:cNvPicPr preferRelativeResize="0"/>
          <p:nvPr/>
        </p:nvPicPr>
        <p:blipFill rotWithShape="1">
          <a:blip r:embed="rId3">
            <a:alphaModFix/>
          </a:blip>
          <a:srcRect/>
          <a:stretch/>
        </p:blipFill>
        <p:spPr>
          <a:xfrm>
            <a:off x="11179858" y="5811520"/>
            <a:ext cx="581563" cy="7827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Slide - Black">
  <p:cSld name="Divider Slide - Black">
    <p:bg>
      <p:bgPr>
        <a:solidFill>
          <a:schemeClr val="dk1">
            <a:alpha val="4705"/>
          </a:schemeClr>
        </a:solidFill>
        <a:effectLst/>
      </p:bgPr>
    </p:bg>
    <p:spTree>
      <p:nvGrpSpPr>
        <p:cNvPr id="1" name="Shape 290"/>
        <p:cNvGrpSpPr/>
        <p:nvPr/>
      </p:nvGrpSpPr>
      <p:grpSpPr>
        <a:xfrm>
          <a:off x="0" y="0"/>
          <a:ext cx="0" cy="0"/>
          <a:chOff x="0" y="0"/>
          <a:chExt cx="0" cy="0"/>
        </a:xfrm>
      </p:grpSpPr>
      <p:sp>
        <p:nvSpPr>
          <p:cNvPr id="291" name="Google Shape;291;p46"/>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2" name="Google Shape;292;p46"/>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3" name="Google Shape;293;p46"/>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294" name="Google Shape;294;p46"/>
          <p:cNvSpPr txBox="1">
            <a:spLocks noGrp="1"/>
          </p:cNvSpPr>
          <p:nvPr>
            <p:ph type="title"/>
          </p:nvPr>
        </p:nvSpPr>
        <p:spPr>
          <a:xfrm>
            <a:off x="3819645" y="1709738"/>
            <a:ext cx="6848355" cy="2852737"/>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5500"/>
              <a:buFont typeface="Impact"/>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46"/>
          <p:cNvSpPr txBox="1">
            <a:spLocks noGrp="1"/>
          </p:cNvSpPr>
          <p:nvPr>
            <p:ph type="body" idx="1"/>
          </p:nvPr>
        </p:nvSpPr>
        <p:spPr>
          <a:xfrm>
            <a:off x="3784921" y="4630653"/>
            <a:ext cx="6891317" cy="1500187"/>
          </a:xfrm>
          <a:prstGeom prst="rect">
            <a:avLst/>
          </a:prstGeom>
          <a:noFill/>
          <a:ln>
            <a:noFill/>
          </a:ln>
        </p:spPr>
        <p:txBody>
          <a:bodyPr spcFirstLastPara="1" wrap="square" lIns="91425" tIns="45700" rIns="91425" bIns="45700" anchor="t" anchorCtr="0">
            <a:noAutofit/>
          </a:bodyPr>
          <a:lstStyle>
            <a:lvl1pPr marL="457200" lvl="0" indent="-228600" algn="r">
              <a:lnSpc>
                <a:spcPct val="110000"/>
              </a:lnSpc>
              <a:spcBef>
                <a:spcPts val="1000"/>
              </a:spcBef>
              <a:spcAft>
                <a:spcPts val="0"/>
              </a:spcAft>
              <a:buClr>
                <a:schemeClr val="lt1"/>
              </a:buClr>
              <a:buSzPts val="2400"/>
              <a:buNone/>
              <a:defRPr sz="2400">
                <a:solidFill>
                  <a:schemeClr val="lt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296" name="Google Shape;296;p46"/>
          <p:cNvCxnSpPr/>
          <p:nvPr/>
        </p:nvCxnSpPr>
        <p:spPr>
          <a:xfrm rot="10800000">
            <a:off x="6553201" y="4562475"/>
            <a:ext cx="4114800" cy="0"/>
          </a:xfrm>
          <a:prstGeom prst="straightConnector1">
            <a:avLst/>
          </a:prstGeom>
          <a:noFill/>
          <a:ln w="25400" cap="flat" cmpd="sng">
            <a:solidFill>
              <a:srgbClr val="DDDDDD"/>
            </a:solidFill>
            <a:prstDash val="solid"/>
            <a:miter lim="800000"/>
            <a:headEnd type="none" w="sm" len="sm"/>
            <a:tailEnd type="none" w="sm" len="sm"/>
          </a:ln>
        </p:spPr>
      </p:cxnSp>
      <p:sp>
        <p:nvSpPr>
          <p:cNvPr id="297" name="Google Shape;297;p46"/>
          <p:cNvSpPr txBox="1">
            <a:spLocks noGrp="1"/>
          </p:cNvSpPr>
          <p:nvPr>
            <p:ph type="dt" idx="10"/>
          </p:nvPr>
        </p:nvSpPr>
        <p:spPr>
          <a:xfrm>
            <a:off x="8610597" y="69703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6"/>
          <p:cNvSpPr txBox="1">
            <a:spLocks noGrp="1"/>
          </p:cNvSpPr>
          <p:nvPr>
            <p:ph type="ftr" idx="11"/>
          </p:nvPr>
        </p:nvSpPr>
        <p:spPr>
          <a:xfrm>
            <a:off x="4038600" y="697030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Google Shape;299;p4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00" name="Google Shape;300;p46"/>
          <p:cNvGrpSpPr/>
          <p:nvPr/>
        </p:nvGrpSpPr>
        <p:grpSpPr>
          <a:xfrm>
            <a:off x="718949" y="-1016174"/>
            <a:ext cx="268589" cy="5271998"/>
            <a:chOff x="718949" y="-1016174"/>
            <a:chExt cx="268589" cy="5271998"/>
          </a:xfrm>
        </p:grpSpPr>
        <p:sp>
          <p:nvSpPr>
            <p:cNvPr id="301" name="Google Shape;301;p46"/>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2" name="Google Shape;302;p46"/>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3" name="Google Shape;303;p46"/>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46"/>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5" name="Google Shape;305;p46"/>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6" name="Google Shape;306;p46"/>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307;p46"/>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8" name="Google Shape;308;p46"/>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9" name="Google Shape;309;p46"/>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0" name="Google Shape;310;p46"/>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1" name="Google Shape;311;p46"/>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2" name="Google Shape;312;p46"/>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3" name="Google Shape;313;p46"/>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4" name="Google Shape;314;p46"/>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46"/>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316;p46"/>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 name="Google Shape;317;p46"/>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8" name="Google Shape;318;p46"/>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9" name="Google Shape;319;p46"/>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Google Shape;320;p46"/>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1" name="Google Shape;321;p46"/>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p46"/>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p46"/>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4" name="Google Shape;324;p46"/>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5" name="Google Shape;325;p46"/>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6" name="Google Shape;326;p46"/>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 name="Google Shape;327;p46"/>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 name="Google Shape;328;p46"/>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Google Shape;329;p46"/>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0" name="Google Shape;330;p46"/>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1" name="Google Shape;331;p46"/>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2" name="Google Shape;332;p46"/>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p46"/>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p46"/>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46"/>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336;p46"/>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Yellow Alt">
  <p:cSld name="Content Yellow Alt">
    <p:bg>
      <p:bgPr>
        <a:solidFill>
          <a:schemeClr val="lt1"/>
        </a:solidFill>
        <a:effectLst/>
      </p:bgPr>
    </p:bg>
    <p:spTree>
      <p:nvGrpSpPr>
        <p:cNvPr id="1" name="Shape 337"/>
        <p:cNvGrpSpPr/>
        <p:nvPr/>
      </p:nvGrpSpPr>
      <p:grpSpPr>
        <a:xfrm>
          <a:off x="0" y="0"/>
          <a:ext cx="0" cy="0"/>
          <a:chOff x="0" y="0"/>
          <a:chExt cx="0" cy="0"/>
        </a:xfrm>
      </p:grpSpPr>
      <p:sp>
        <p:nvSpPr>
          <p:cNvPr id="338" name="Google Shape;338;p47"/>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47"/>
          <p:cNvPicPr preferRelativeResize="0"/>
          <p:nvPr/>
        </p:nvPicPr>
        <p:blipFill rotWithShape="1">
          <a:blip r:embed="rId2">
            <a:alphaModFix/>
          </a:blip>
          <a:srcRect/>
          <a:stretch/>
        </p:blipFill>
        <p:spPr>
          <a:xfrm>
            <a:off x="11179858" y="5811520"/>
            <a:ext cx="581563" cy="782733"/>
          </a:xfrm>
          <a:prstGeom prst="rect">
            <a:avLst/>
          </a:prstGeom>
          <a:noFill/>
          <a:ln>
            <a:noFill/>
          </a:ln>
        </p:spPr>
      </p:pic>
      <p:grpSp>
        <p:nvGrpSpPr>
          <p:cNvPr id="340" name="Google Shape;340;p47"/>
          <p:cNvGrpSpPr/>
          <p:nvPr/>
        </p:nvGrpSpPr>
        <p:grpSpPr>
          <a:xfrm>
            <a:off x="381000" y="756596"/>
            <a:ext cx="11430000" cy="457200"/>
            <a:chOff x="381000" y="657740"/>
            <a:chExt cx="11430000" cy="457200"/>
          </a:xfrm>
        </p:grpSpPr>
        <p:cxnSp>
          <p:nvCxnSpPr>
            <p:cNvPr id="341" name="Google Shape;341;p47"/>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342" name="Google Shape;342;p47"/>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343" name="Google Shape;343;p47"/>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344" name="Google Shape;344;p47"/>
          <p:cNvSpPr txBox="1">
            <a:spLocks noGrp="1"/>
          </p:cNvSpPr>
          <p:nvPr>
            <p:ph type="title"/>
          </p:nvPr>
        </p:nvSpPr>
        <p:spPr>
          <a:xfrm>
            <a:off x="1408670" y="433084"/>
            <a:ext cx="9374660" cy="1536192"/>
          </a:xfrm>
          <a:prstGeom prst="rect">
            <a:avLst/>
          </a:prstGeom>
          <a:solidFill>
            <a:schemeClr val="lt1"/>
          </a:solid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47"/>
          <p:cNvSpPr txBox="1">
            <a:spLocks noGrp="1"/>
          </p:cNvSpPr>
          <p:nvPr>
            <p:ph type="body" idx="1"/>
          </p:nvPr>
        </p:nvSpPr>
        <p:spPr>
          <a:xfrm>
            <a:off x="1408670" y="2008479"/>
            <a:ext cx="9374660" cy="4251644"/>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47"/>
          <p:cNvSpPr txBox="1">
            <a:spLocks noGrp="1"/>
          </p:cNvSpPr>
          <p:nvPr>
            <p:ph type="dt" idx="10"/>
          </p:nvPr>
        </p:nvSpPr>
        <p:spPr>
          <a:xfrm>
            <a:off x="8610597" y="698140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47"/>
          <p:cNvSpPr txBox="1">
            <a:spLocks noGrp="1"/>
          </p:cNvSpPr>
          <p:nvPr>
            <p:ph type="ftr" idx="11"/>
          </p:nvPr>
        </p:nvSpPr>
        <p:spPr>
          <a:xfrm>
            <a:off x="4038600" y="698140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8" name="Google Shape;348;p47"/>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349" name="Google Shape;349;p47"/>
          <p:cNvGrpSpPr/>
          <p:nvPr/>
        </p:nvGrpSpPr>
        <p:grpSpPr>
          <a:xfrm>
            <a:off x="-290944" y="6433415"/>
            <a:ext cx="5203451" cy="206423"/>
            <a:chOff x="-128939" y="6502724"/>
            <a:chExt cx="5203451" cy="206423"/>
          </a:xfrm>
        </p:grpSpPr>
        <p:sp>
          <p:nvSpPr>
            <p:cNvPr id="350" name="Google Shape;350;p47"/>
            <p:cNvSpPr/>
            <p:nvPr/>
          </p:nvSpPr>
          <p:spPr>
            <a:xfrm rot="8232733" flipH="1">
              <a:off x="112537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1" name="Google Shape;351;p47"/>
            <p:cNvSpPr/>
            <p:nvPr/>
          </p:nvSpPr>
          <p:spPr>
            <a:xfrm rot="8232733" flipH="1">
              <a:off x="9829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2" name="Google Shape;352;p47"/>
            <p:cNvSpPr/>
            <p:nvPr/>
          </p:nvSpPr>
          <p:spPr>
            <a:xfrm rot="8232733" flipH="1">
              <a:off x="84059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3" name="Google Shape;353;p47"/>
            <p:cNvSpPr/>
            <p:nvPr/>
          </p:nvSpPr>
          <p:spPr>
            <a:xfrm rot="8232733" flipH="1">
              <a:off x="6982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4" name="Google Shape;354;p47"/>
            <p:cNvSpPr/>
            <p:nvPr/>
          </p:nvSpPr>
          <p:spPr>
            <a:xfrm rot="8232733" flipH="1">
              <a:off x="55582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p47"/>
            <p:cNvSpPr/>
            <p:nvPr/>
          </p:nvSpPr>
          <p:spPr>
            <a:xfrm rot="8232733" flipH="1">
              <a:off x="41343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6" name="Google Shape;356;p47"/>
            <p:cNvSpPr/>
            <p:nvPr/>
          </p:nvSpPr>
          <p:spPr>
            <a:xfrm rot="8232733" flipH="1">
              <a:off x="27104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Google Shape;357;p47"/>
            <p:cNvSpPr/>
            <p:nvPr/>
          </p:nvSpPr>
          <p:spPr>
            <a:xfrm rot="8232733" flipH="1">
              <a:off x="12866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8" name="Google Shape;358;p47"/>
            <p:cNvSpPr/>
            <p:nvPr/>
          </p:nvSpPr>
          <p:spPr>
            <a:xfrm rot="8232733" flipH="1">
              <a:off x="-1372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9" name="Google Shape;359;p47"/>
            <p:cNvSpPr/>
            <p:nvPr/>
          </p:nvSpPr>
          <p:spPr>
            <a:xfrm rot="8232733" flipH="1">
              <a:off x="-15611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47"/>
            <p:cNvSpPr/>
            <p:nvPr/>
          </p:nvSpPr>
          <p:spPr>
            <a:xfrm rot="8232733" flipH="1">
              <a:off x="24068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1" name="Google Shape;361;p47"/>
            <p:cNvSpPr/>
            <p:nvPr/>
          </p:nvSpPr>
          <p:spPr>
            <a:xfrm rot="8232733" flipH="1">
              <a:off x="21220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2" name="Google Shape;362;p47"/>
            <p:cNvSpPr/>
            <p:nvPr/>
          </p:nvSpPr>
          <p:spPr>
            <a:xfrm rot="8232733" flipH="1">
              <a:off x="197969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 name="Google Shape;363;p47"/>
            <p:cNvSpPr/>
            <p:nvPr/>
          </p:nvSpPr>
          <p:spPr>
            <a:xfrm rot="8232733" flipH="1">
              <a:off x="18373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4" name="Google Shape;364;p47"/>
            <p:cNvSpPr/>
            <p:nvPr/>
          </p:nvSpPr>
          <p:spPr>
            <a:xfrm rot="8232733" flipH="1">
              <a:off x="16949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5" name="Google Shape;365;p47"/>
            <p:cNvSpPr/>
            <p:nvPr/>
          </p:nvSpPr>
          <p:spPr>
            <a:xfrm rot="8232733" flipH="1">
              <a:off x="155253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6" name="Google Shape;366;p47"/>
            <p:cNvSpPr/>
            <p:nvPr/>
          </p:nvSpPr>
          <p:spPr>
            <a:xfrm rot="8232733" flipH="1">
              <a:off x="14101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7" name="Google Shape;367;p47"/>
            <p:cNvSpPr/>
            <p:nvPr/>
          </p:nvSpPr>
          <p:spPr>
            <a:xfrm rot="8232733" flipH="1">
              <a:off x="126776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8" name="Google Shape;368;p47"/>
            <p:cNvSpPr/>
            <p:nvPr/>
          </p:nvSpPr>
          <p:spPr>
            <a:xfrm rot="8232733" flipH="1">
              <a:off x="35459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9" name="Google Shape;369;p47"/>
            <p:cNvSpPr/>
            <p:nvPr/>
          </p:nvSpPr>
          <p:spPr>
            <a:xfrm rot="8232733" flipH="1">
              <a:off x="340357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Google Shape;370;p47"/>
            <p:cNvSpPr/>
            <p:nvPr/>
          </p:nvSpPr>
          <p:spPr>
            <a:xfrm rot="8232733" flipH="1">
              <a:off x="326118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1" name="Google Shape;371;p47"/>
            <p:cNvSpPr/>
            <p:nvPr/>
          </p:nvSpPr>
          <p:spPr>
            <a:xfrm rot="8232733" flipH="1">
              <a:off x="31187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2" name="Google Shape;372;p47"/>
            <p:cNvSpPr/>
            <p:nvPr/>
          </p:nvSpPr>
          <p:spPr>
            <a:xfrm rot="8232733" flipH="1">
              <a:off x="297640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3" name="Google Shape;373;p47"/>
            <p:cNvSpPr/>
            <p:nvPr/>
          </p:nvSpPr>
          <p:spPr>
            <a:xfrm rot="8232733" flipH="1">
              <a:off x="28340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4" name="Google Shape;374;p47"/>
            <p:cNvSpPr/>
            <p:nvPr/>
          </p:nvSpPr>
          <p:spPr>
            <a:xfrm rot="8232733" flipH="1">
              <a:off x="269163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5" name="Google Shape;375;p47"/>
            <p:cNvSpPr/>
            <p:nvPr/>
          </p:nvSpPr>
          <p:spPr>
            <a:xfrm rot="8232733" flipH="1">
              <a:off x="25492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6" name="Google Shape;376;p47"/>
            <p:cNvSpPr/>
            <p:nvPr/>
          </p:nvSpPr>
          <p:spPr>
            <a:xfrm rot="8232733" flipH="1">
              <a:off x="226447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7" name="Google Shape;377;p47"/>
            <p:cNvSpPr/>
            <p:nvPr/>
          </p:nvSpPr>
          <p:spPr>
            <a:xfrm rot="8232733" flipH="1">
              <a:off x="482744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8" name="Google Shape;378;p47"/>
            <p:cNvSpPr/>
            <p:nvPr/>
          </p:nvSpPr>
          <p:spPr>
            <a:xfrm rot="8232733" flipH="1">
              <a:off x="468505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9" name="Google Shape;379;p47"/>
            <p:cNvSpPr/>
            <p:nvPr/>
          </p:nvSpPr>
          <p:spPr>
            <a:xfrm rot="8232733" flipH="1">
              <a:off x="454267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 name="Google Shape;380;p47"/>
            <p:cNvSpPr/>
            <p:nvPr/>
          </p:nvSpPr>
          <p:spPr>
            <a:xfrm rot="8232733" flipH="1">
              <a:off x="440028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1" name="Google Shape;381;p47"/>
            <p:cNvSpPr/>
            <p:nvPr/>
          </p:nvSpPr>
          <p:spPr>
            <a:xfrm rot="8232733" flipH="1">
              <a:off x="42578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2" name="Google Shape;382;p47"/>
            <p:cNvSpPr/>
            <p:nvPr/>
          </p:nvSpPr>
          <p:spPr>
            <a:xfrm rot="8232733" flipH="1">
              <a:off x="411550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3" name="Google Shape;383;p47"/>
            <p:cNvSpPr/>
            <p:nvPr/>
          </p:nvSpPr>
          <p:spPr>
            <a:xfrm rot="8232733" flipH="1">
              <a:off x="397312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4" name="Google Shape;384;p47"/>
            <p:cNvSpPr/>
            <p:nvPr/>
          </p:nvSpPr>
          <p:spPr>
            <a:xfrm rot="8232733" flipH="1">
              <a:off x="383073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5" name="Google Shape;385;p47"/>
            <p:cNvSpPr/>
            <p:nvPr/>
          </p:nvSpPr>
          <p:spPr>
            <a:xfrm rot="8232733" flipH="1">
              <a:off x="3688346" y="6592219"/>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 Black">
  <p:cSld name="Content - Black">
    <p:spTree>
      <p:nvGrpSpPr>
        <p:cNvPr id="1" name="Shape 386"/>
        <p:cNvGrpSpPr/>
        <p:nvPr/>
      </p:nvGrpSpPr>
      <p:grpSpPr>
        <a:xfrm>
          <a:off x="0" y="0"/>
          <a:ext cx="0" cy="0"/>
          <a:chOff x="0" y="0"/>
          <a:chExt cx="0" cy="0"/>
        </a:xfrm>
      </p:grpSpPr>
      <p:sp>
        <p:nvSpPr>
          <p:cNvPr id="387" name="Google Shape;387;p48"/>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8" name="Google Shape;388;p48"/>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89" name="Google Shape;389;p48"/>
          <p:cNvPicPr preferRelativeResize="0"/>
          <p:nvPr/>
        </p:nvPicPr>
        <p:blipFill rotWithShape="1">
          <a:blip r:embed="rId2">
            <a:alphaModFix/>
          </a:blip>
          <a:srcRect/>
          <a:stretch/>
        </p:blipFill>
        <p:spPr>
          <a:xfrm>
            <a:off x="11180431" y="5808916"/>
            <a:ext cx="581563" cy="782732"/>
          </a:xfrm>
          <a:prstGeom prst="rect">
            <a:avLst/>
          </a:prstGeom>
          <a:noFill/>
          <a:ln>
            <a:noFill/>
          </a:ln>
        </p:spPr>
      </p:pic>
      <p:sp>
        <p:nvSpPr>
          <p:cNvPr id="390" name="Google Shape;390;p48"/>
          <p:cNvSpPr txBox="1">
            <a:spLocks noGrp="1"/>
          </p:cNvSpPr>
          <p:nvPr>
            <p:ph type="body" idx="1"/>
          </p:nvPr>
        </p:nvSpPr>
        <p:spPr>
          <a:xfrm>
            <a:off x="1408670" y="2008479"/>
            <a:ext cx="9374660" cy="4251644"/>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91" name="Google Shape;391;p48"/>
          <p:cNvGrpSpPr/>
          <p:nvPr/>
        </p:nvGrpSpPr>
        <p:grpSpPr>
          <a:xfrm>
            <a:off x="718949" y="-1016174"/>
            <a:ext cx="268589" cy="5271998"/>
            <a:chOff x="718949" y="-1016174"/>
            <a:chExt cx="268589" cy="5271998"/>
          </a:xfrm>
        </p:grpSpPr>
        <p:sp>
          <p:nvSpPr>
            <p:cNvPr id="392" name="Google Shape;392;p48"/>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3" name="Google Shape;393;p48"/>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4" name="Google Shape;394;p48"/>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5" name="Google Shape;395;p48"/>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6" name="Google Shape;396;p48"/>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7" name="Google Shape;397;p48"/>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Google Shape;398;p48"/>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9" name="Google Shape;399;p48"/>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0" name="Google Shape;400;p48"/>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1" name="Google Shape;401;p48"/>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2" name="Google Shape;402;p48"/>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3" name="Google Shape;403;p48"/>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4" name="Google Shape;404;p48"/>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5" name="Google Shape;405;p48"/>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6" name="Google Shape;406;p48"/>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7" name="Google Shape;407;p48"/>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8" name="Google Shape;408;p48"/>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9" name="Google Shape;409;p48"/>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0" name="Google Shape;410;p48"/>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1" name="Google Shape;411;p48"/>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2" name="Google Shape;412;p48"/>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3" name="Google Shape;413;p48"/>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4" name="Google Shape;414;p48"/>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5" name="Google Shape;415;p48"/>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6" name="Google Shape;416;p48"/>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7" name="Google Shape;417;p48"/>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8" name="Google Shape;418;p48"/>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9" name="Google Shape;419;p48"/>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0" name="Google Shape;420;p48"/>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1" name="Google Shape;421;p48"/>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2" name="Google Shape;422;p48"/>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p48"/>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 name="Google Shape;424;p48"/>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 name="Google Shape;425;p48"/>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p48"/>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Google Shape;427;p48"/>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428" name="Google Shape;428;p48"/>
          <p:cNvSpPr txBox="1">
            <a:spLocks noGrp="1"/>
          </p:cNvSpPr>
          <p:nvPr>
            <p:ph type="dt" idx="10"/>
          </p:nvPr>
        </p:nvSpPr>
        <p:spPr>
          <a:xfrm>
            <a:off x="8610597" y="693764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9" name="Google Shape;429;p48"/>
          <p:cNvSpPr txBox="1">
            <a:spLocks noGrp="1"/>
          </p:cNvSpPr>
          <p:nvPr>
            <p:ph type="ftr" idx="11"/>
          </p:nvPr>
        </p:nvSpPr>
        <p:spPr>
          <a:xfrm>
            <a:off x="4038600" y="6937647"/>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0" name="Google Shape;430;p4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431" name="Google Shape;431;p48"/>
          <p:cNvSpPr txBox="1">
            <a:spLocks noGrp="1"/>
          </p:cNvSpPr>
          <p:nvPr>
            <p:ph type="title"/>
          </p:nvPr>
        </p:nvSpPr>
        <p:spPr>
          <a:xfrm>
            <a:off x="1408670" y="433084"/>
            <a:ext cx="9374660" cy="15361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Black Alt">
  <p:cSld name="Content Black Alt">
    <p:bg>
      <p:bgPr>
        <a:solidFill>
          <a:schemeClr val="dk1">
            <a:alpha val="4705"/>
          </a:schemeClr>
        </a:solidFill>
        <a:effectLst/>
      </p:bgPr>
    </p:bg>
    <p:spTree>
      <p:nvGrpSpPr>
        <p:cNvPr id="1" name="Shape 432"/>
        <p:cNvGrpSpPr/>
        <p:nvPr/>
      </p:nvGrpSpPr>
      <p:grpSpPr>
        <a:xfrm>
          <a:off x="0" y="0"/>
          <a:ext cx="0" cy="0"/>
          <a:chOff x="0" y="0"/>
          <a:chExt cx="0" cy="0"/>
        </a:xfrm>
      </p:grpSpPr>
      <p:sp>
        <p:nvSpPr>
          <p:cNvPr id="433" name="Google Shape;433;p49"/>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34" name="Google Shape;434;p49"/>
          <p:cNvPicPr preferRelativeResize="0"/>
          <p:nvPr/>
        </p:nvPicPr>
        <p:blipFill rotWithShape="1">
          <a:blip r:embed="rId2">
            <a:alphaModFix/>
          </a:blip>
          <a:srcRect/>
          <a:stretch/>
        </p:blipFill>
        <p:spPr>
          <a:xfrm>
            <a:off x="11180431" y="5808916"/>
            <a:ext cx="581563" cy="782732"/>
          </a:xfrm>
          <a:prstGeom prst="rect">
            <a:avLst/>
          </a:prstGeom>
          <a:noFill/>
          <a:ln>
            <a:noFill/>
          </a:ln>
        </p:spPr>
      </p:pic>
      <p:grpSp>
        <p:nvGrpSpPr>
          <p:cNvPr id="435" name="Google Shape;435;p49"/>
          <p:cNvGrpSpPr/>
          <p:nvPr/>
        </p:nvGrpSpPr>
        <p:grpSpPr>
          <a:xfrm>
            <a:off x="381000" y="756596"/>
            <a:ext cx="11430000" cy="457200"/>
            <a:chOff x="381000" y="657740"/>
            <a:chExt cx="11430000" cy="457200"/>
          </a:xfrm>
        </p:grpSpPr>
        <p:cxnSp>
          <p:nvCxnSpPr>
            <p:cNvPr id="436" name="Google Shape;436;p49"/>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437" name="Google Shape;437;p49"/>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438" name="Google Shape;438;p49"/>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439" name="Google Shape;439;p49"/>
          <p:cNvSpPr txBox="1">
            <a:spLocks noGrp="1"/>
          </p:cNvSpPr>
          <p:nvPr>
            <p:ph type="title"/>
          </p:nvPr>
        </p:nvSpPr>
        <p:spPr>
          <a:xfrm>
            <a:off x="1408670" y="433083"/>
            <a:ext cx="9374660" cy="1536192"/>
          </a:xfrm>
          <a:prstGeom prst="rect">
            <a:avLst/>
          </a:prstGeom>
          <a:solidFill>
            <a:srgbClr val="F2F2F2"/>
          </a:solid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49"/>
          <p:cNvSpPr txBox="1">
            <a:spLocks noGrp="1"/>
          </p:cNvSpPr>
          <p:nvPr>
            <p:ph type="body" idx="1"/>
          </p:nvPr>
        </p:nvSpPr>
        <p:spPr>
          <a:xfrm>
            <a:off x="1408670" y="2005159"/>
            <a:ext cx="9374660" cy="4350880"/>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1" name="Google Shape;441;p49"/>
          <p:cNvSpPr txBox="1">
            <a:spLocks noGrp="1"/>
          </p:cNvSpPr>
          <p:nvPr>
            <p:ph type="dt" idx="10"/>
          </p:nvPr>
        </p:nvSpPr>
        <p:spPr>
          <a:xfrm>
            <a:off x="8610597" y="697310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2" name="Google Shape;442;p49"/>
          <p:cNvSpPr txBox="1">
            <a:spLocks noGrp="1"/>
          </p:cNvSpPr>
          <p:nvPr>
            <p:ph type="ftr" idx="11"/>
          </p:nvPr>
        </p:nvSpPr>
        <p:spPr>
          <a:xfrm>
            <a:off x="4038600" y="697310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3" name="Google Shape;443;p4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grpSp>
        <p:nvGrpSpPr>
          <p:cNvPr id="444" name="Google Shape;444;p49"/>
          <p:cNvGrpSpPr/>
          <p:nvPr/>
        </p:nvGrpSpPr>
        <p:grpSpPr>
          <a:xfrm rot="10800000" flipH="1">
            <a:off x="-297367" y="6424644"/>
            <a:ext cx="5203446" cy="227120"/>
            <a:chOff x="3622419" y="2019880"/>
            <a:chExt cx="5204893" cy="206475"/>
          </a:xfrm>
        </p:grpSpPr>
        <p:sp>
          <p:nvSpPr>
            <p:cNvPr id="445" name="Google Shape;445;p49"/>
            <p:cNvSpPr/>
            <p:nvPr/>
          </p:nvSpPr>
          <p:spPr>
            <a:xfrm rot="2567267">
              <a:off x="487707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6" name="Google Shape;446;p49"/>
            <p:cNvSpPr/>
            <p:nvPr/>
          </p:nvSpPr>
          <p:spPr>
            <a:xfrm rot="2567267">
              <a:off x="473465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7" name="Google Shape;447;p49"/>
            <p:cNvSpPr/>
            <p:nvPr/>
          </p:nvSpPr>
          <p:spPr>
            <a:xfrm rot="2567267">
              <a:off x="459222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8" name="Google Shape;448;p49"/>
            <p:cNvSpPr/>
            <p:nvPr/>
          </p:nvSpPr>
          <p:spPr>
            <a:xfrm rot="2567267">
              <a:off x="444979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49" name="Google Shape;449;p49"/>
            <p:cNvSpPr/>
            <p:nvPr/>
          </p:nvSpPr>
          <p:spPr>
            <a:xfrm rot="2567267">
              <a:off x="430736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0" name="Google Shape;450;p49"/>
            <p:cNvSpPr/>
            <p:nvPr/>
          </p:nvSpPr>
          <p:spPr>
            <a:xfrm rot="2567267">
              <a:off x="416494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1" name="Google Shape;451;p49"/>
            <p:cNvSpPr/>
            <p:nvPr/>
          </p:nvSpPr>
          <p:spPr>
            <a:xfrm rot="2567267">
              <a:off x="402251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2" name="Google Shape;452;p49"/>
            <p:cNvSpPr/>
            <p:nvPr/>
          </p:nvSpPr>
          <p:spPr>
            <a:xfrm rot="2567267">
              <a:off x="388008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3" name="Google Shape;453;p49"/>
            <p:cNvSpPr/>
            <p:nvPr/>
          </p:nvSpPr>
          <p:spPr>
            <a:xfrm rot="2567267">
              <a:off x="373766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4" name="Google Shape;454;p49"/>
            <p:cNvSpPr/>
            <p:nvPr/>
          </p:nvSpPr>
          <p:spPr>
            <a:xfrm rot="2567267">
              <a:off x="359523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5" name="Google Shape;455;p49"/>
            <p:cNvSpPr/>
            <p:nvPr/>
          </p:nvSpPr>
          <p:spPr>
            <a:xfrm rot="2567267">
              <a:off x="615892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 name="Google Shape;456;p49"/>
            <p:cNvSpPr/>
            <p:nvPr/>
          </p:nvSpPr>
          <p:spPr>
            <a:xfrm rot="2567267">
              <a:off x="587406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7" name="Google Shape;457;p49"/>
            <p:cNvSpPr/>
            <p:nvPr/>
          </p:nvSpPr>
          <p:spPr>
            <a:xfrm rot="2567267">
              <a:off x="573163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8" name="Google Shape;458;p49"/>
            <p:cNvSpPr/>
            <p:nvPr/>
          </p:nvSpPr>
          <p:spPr>
            <a:xfrm rot="2567267">
              <a:off x="558921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9" name="Google Shape;459;p49"/>
            <p:cNvSpPr/>
            <p:nvPr/>
          </p:nvSpPr>
          <p:spPr>
            <a:xfrm rot="2567267">
              <a:off x="544678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0" name="Google Shape;460;p49"/>
            <p:cNvSpPr/>
            <p:nvPr/>
          </p:nvSpPr>
          <p:spPr>
            <a:xfrm rot="2567267">
              <a:off x="530435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1" name="Google Shape;461;p49"/>
            <p:cNvSpPr/>
            <p:nvPr/>
          </p:nvSpPr>
          <p:spPr>
            <a:xfrm rot="2567267">
              <a:off x="516193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2" name="Google Shape;462;p49"/>
            <p:cNvSpPr/>
            <p:nvPr/>
          </p:nvSpPr>
          <p:spPr>
            <a:xfrm rot="2567267">
              <a:off x="501950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3" name="Google Shape;463;p49"/>
            <p:cNvSpPr/>
            <p:nvPr/>
          </p:nvSpPr>
          <p:spPr>
            <a:xfrm rot="2567267">
              <a:off x="729833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4" name="Google Shape;464;p49"/>
            <p:cNvSpPr/>
            <p:nvPr/>
          </p:nvSpPr>
          <p:spPr>
            <a:xfrm rot="2567267">
              <a:off x="715590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 name="Google Shape;465;p49"/>
            <p:cNvSpPr/>
            <p:nvPr/>
          </p:nvSpPr>
          <p:spPr>
            <a:xfrm rot="2567267">
              <a:off x="701348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6" name="Google Shape;466;p49"/>
            <p:cNvSpPr/>
            <p:nvPr/>
          </p:nvSpPr>
          <p:spPr>
            <a:xfrm rot="2567267">
              <a:off x="687105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7" name="Google Shape;467;p49"/>
            <p:cNvSpPr/>
            <p:nvPr/>
          </p:nvSpPr>
          <p:spPr>
            <a:xfrm rot="2567267">
              <a:off x="672862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8" name="Google Shape;468;p49"/>
            <p:cNvSpPr/>
            <p:nvPr/>
          </p:nvSpPr>
          <p:spPr>
            <a:xfrm rot="2567267">
              <a:off x="658620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9" name="Google Shape;469;p49"/>
            <p:cNvSpPr/>
            <p:nvPr/>
          </p:nvSpPr>
          <p:spPr>
            <a:xfrm rot="2567267">
              <a:off x="644377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0" name="Google Shape;470;p49"/>
            <p:cNvSpPr/>
            <p:nvPr/>
          </p:nvSpPr>
          <p:spPr>
            <a:xfrm rot="2567267">
              <a:off x="630134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1" name="Google Shape;471;p49"/>
            <p:cNvSpPr/>
            <p:nvPr/>
          </p:nvSpPr>
          <p:spPr>
            <a:xfrm rot="2567267">
              <a:off x="601649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2" name="Google Shape;472;p49"/>
            <p:cNvSpPr/>
            <p:nvPr/>
          </p:nvSpPr>
          <p:spPr>
            <a:xfrm rot="2567267">
              <a:off x="858017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3" name="Google Shape;473;p49"/>
            <p:cNvSpPr/>
            <p:nvPr/>
          </p:nvSpPr>
          <p:spPr>
            <a:xfrm rot="2567267">
              <a:off x="843775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4" name="Google Shape;474;p49"/>
            <p:cNvSpPr/>
            <p:nvPr/>
          </p:nvSpPr>
          <p:spPr>
            <a:xfrm rot="2567267">
              <a:off x="829532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5" name="Google Shape;475;p49"/>
            <p:cNvSpPr/>
            <p:nvPr/>
          </p:nvSpPr>
          <p:spPr>
            <a:xfrm rot="2567267">
              <a:off x="815289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6" name="Google Shape;476;p49"/>
            <p:cNvSpPr/>
            <p:nvPr/>
          </p:nvSpPr>
          <p:spPr>
            <a:xfrm rot="2567267">
              <a:off x="801047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7" name="Google Shape;477;p49"/>
            <p:cNvSpPr/>
            <p:nvPr/>
          </p:nvSpPr>
          <p:spPr>
            <a:xfrm rot="2567267">
              <a:off x="786804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8" name="Google Shape;478;p49"/>
            <p:cNvSpPr/>
            <p:nvPr/>
          </p:nvSpPr>
          <p:spPr>
            <a:xfrm rot="2567267">
              <a:off x="772561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49"/>
            <p:cNvSpPr/>
            <p:nvPr/>
          </p:nvSpPr>
          <p:spPr>
            <a:xfrm rot="2567267">
              <a:off x="758319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0" name="Google Shape;480;p49"/>
            <p:cNvSpPr/>
            <p:nvPr/>
          </p:nvSpPr>
          <p:spPr>
            <a:xfrm rot="2567267">
              <a:off x="7440763" y="2109403"/>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 Yellow">
  <p:cSld name="Two Content - Yellow">
    <p:spTree>
      <p:nvGrpSpPr>
        <p:cNvPr id="1" name="Shape 481"/>
        <p:cNvGrpSpPr/>
        <p:nvPr/>
      </p:nvGrpSpPr>
      <p:grpSpPr>
        <a:xfrm>
          <a:off x="0" y="0"/>
          <a:ext cx="0" cy="0"/>
          <a:chOff x="0" y="0"/>
          <a:chExt cx="0" cy="0"/>
        </a:xfrm>
      </p:grpSpPr>
      <p:sp>
        <p:nvSpPr>
          <p:cNvPr id="482" name="Google Shape;482;p50"/>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3" name="Google Shape;483;p50"/>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84" name="Google Shape;484;p50"/>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485" name="Google Shape;485;p50"/>
          <p:cNvSpPr txBox="1">
            <a:spLocks noGrp="1"/>
          </p:cNvSpPr>
          <p:nvPr>
            <p:ph type="title"/>
          </p:nvPr>
        </p:nvSpPr>
        <p:spPr>
          <a:xfrm>
            <a:off x="1469984" y="433083"/>
            <a:ext cx="9883815" cy="1542616"/>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6" name="Google Shape;486;p50"/>
          <p:cNvSpPr txBox="1">
            <a:spLocks noGrp="1"/>
          </p:cNvSpPr>
          <p:nvPr>
            <p:ph type="body" idx="1"/>
          </p:nvPr>
        </p:nvSpPr>
        <p:spPr>
          <a:xfrm>
            <a:off x="1458408" y="2176524"/>
            <a:ext cx="4343400" cy="423585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7" name="Google Shape;487;p50"/>
          <p:cNvSpPr txBox="1">
            <a:spLocks noGrp="1"/>
          </p:cNvSpPr>
          <p:nvPr>
            <p:ph type="body" idx="2"/>
          </p:nvPr>
        </p:nvSpPr>
        <p:spPr>
          <a:xfrm>
            <a:off x="6096000" y="2176524"/>
            <a:ext cx="4343400" cy="423585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8" name="Google Shape;488;p50"/>
          <p:cNvSpPr txBox="1">
            <a:spLocks noGrp="1"/>
          </p:cNvSpPr>
          <p:nvPr>
            <p:ph type="dt" idx="10"/>
          </p:nvPr>
        </p:nvSpPr>
        <p:spPr>
          <a:xfrm>
            <a:off x="8610597" y="70149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50"/>
          <p:cNvSpPr txBox="1">
            <a:spLocks noGrp="1"/>
          </p:cNvSpPr>
          <p:nvPr>
            <p:ph type="ftr" idx="11"/>
          </p:nvPr>
        </p:nvSpPr>
        <p:spPr>
          <a:xfrm>
            <a:off x="4038600" y="701497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0" name="Google Shape;490;p50"/>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491" name="Google Shape;491;p50"/>
          <p:cNvGrpSpPr/>
          <p:nvPr/>
        </p:nvGrpSpPr>
        <p:grpSpPr>
          <a:xfrm rot="5400000">
            <a:off x="-1782756" y="1485531"/>
            <a:ext cx="5271998" cy="268589"/>
            <a:chOff x="2849243" y="845627"/>
            <a:chExt cx="5271998" cy="268589"/>
          </a:xfrm>
        </p:grpSpPr>
        <p:sp>
          <p:nvSpPr>
            <p:cNvPr id="492" name="Google Shape;492;p50"/>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3" name="Google Shape;493;p50"/>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 name="Google Shape;494;p50"/>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 name="Google Shape;495;p50"/>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 name="Google Shape;496;p50"/>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 name="Google Shape;497;p50"/>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 name="Google Shape;498;p50"/>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 name="Google Shape;499;p50"/>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 name="Google Shape;500;p50"/>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 name="Google Shape;501;p50"/>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 name="Google Shape;502;p50"/>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 name="Google Shape;503;p50"/>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 name="Google Shape;504;p50"/>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 name="Google Shape;505;p50"/>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 name="Google Shape;506;p50"/>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 name="Google Shape;507;p50"/>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8" name="Google Shape;508;p50"/>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9" name="Google Shape;509;p50"/>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0" name="Google Shape;510;p50"/>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 name="Google Shape;511;p50"/>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2" name="Google Shape;512;p50"/>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3" name="Google Shape;513;p50"/>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4" name="Google Shape;514;p50"/>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5" name="Google Shape;515;p50"/>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6" name="Google Shape;516;p50"/>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0"/>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0"/>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9" name="Google Shape;519;p50"/>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0" name="Google Shape;520;p50"/>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1" name="Google Shape;521;p50"/>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2" name="Google Shape;522;p50"/>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3" name="Google Shape;523;p50"/>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4" name="Google Shape;524;p50"/>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5" name="Google Shape;525;p50"/>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6" name="Google Shape;526;p50"/>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7" name="Google Shape;527;p50"/>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 Yellow Alt" type="twoObj">
  <p:cSld name="TWO_OBJECTS">
    <p:spTree>
      <p:nvGrpSpPr>
        <p:cNvPr id="1" name="Shape 528"/>
        <p:cNvGrpSpPr/>
        <p:nvPr/>
      </p:nvGrpSpPr>
      <p:grpSpPr>
        <a:xfrm>
          <a:off x="0" y="0"/>
          <a:ext cx="0" cy="0"/>
          <a:chOff x="0" y="0"/>
          <a:chExt cx="0" cy="0"/>
        </a:xfrm>
      </p:grpSpPr>
      <p:sp>
        <p:nvSpPr>
          <p:cNvPr id="529" name="Google Shape;529;p51"/>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30" name="Google Shape;530;p51"/>
          <p:cNvPicPr preferRelativeResize="0"/>
          <p:nvPr/>
        </p:nvPicPr>
        <p:blipFill rotWithShape="1">
          <a:blip r:embed="rId2">
            <a:alphaModFix/>
          </a:blip>
          <a:srcRect/>
          <a:stretch/>
        </p:blipFill>
        <p:spPr>
          <a:xfrm>
            <a:off x="11179858" y="5811520"/>
            <a:ext cx="581563" cy="782733"/>
          </a:xfrm>
          <a:prstGeom prst="rect">
            <a:avLst/>
          </a:prstGeom>
          <a:noFill/>
          <a:ln>
            <a:noFill/>
          </a:ln>
        </p:spPr>
      </p:pic>
      <p:grpSp>
        <p:nvGrpSpPr>
          <p:cNvPr id="531" name="Google Shape;531;p51"/>
          <p:cNvGrpSpPr/>
          <p:nvPr/>
        </p:nvGrpSpPr>
        <p:grpSpPr>
          <a:xfrm>
            <a:off x="381000" y="756596"/>
            <a:ext cx="11430000" cy="457200"/>
            <a:chOff x="381000" y="657740"/>
            <a:chExt cx="11430000" cy="457200"/>
          </a:xfrm>
        </p:grpSpPr>
        <p:cxnSp>
          <p:nvCxnSpPr>
            <p:cNvPr id="532" name="Google Shape;532;p51"/>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533" name="Google Shape;533;p51"/>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534" name="Google Shape;534;p51"/>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535" name="Google Shape;535;p51"/>
          <p:cNvSpPr txBox="1">
            <a:spLocks noGrp="1"/>
          </p:cNvSpPr>
          <p:nvPr>
            <p:ph type="title"/>
          </p:nvPr>
        </p:nvSpPr>
        <p:spPr>
          <a:xfrm>
            <a:off x="838200" y="433083"/>
            <a:ext cx="10515600" cy="1542616"/>
          </a:xfrm>
          <a:prstGeom prst="rect">
            <a:avLst/>
          </a:prstGeom>
          <a:solidFill>
            <a:schemeClr val="lt1"/>
          </a:solid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6" name="Google Shape;536;p51"/>
          <p:cNvSpPr txBox="1">
            <a:spLocks noGrp="1"/>
          </p:cNvSpPr>
          <p:nvPr>
            <p:ph type="body" idx="1"/>
          </p:nvPr>
        </p:nvSpPr>
        <p:spPr>
          <a:xfrm>
            <a:off x="1206745" y="2095499"/>
            <a:ext cx="4572000" cy="4165601"/>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51"/>
          <p:cNvSpPr txBox="1">
            <a:spLocks noGrp="1"/>
          </p:cNvSpPr>
          <p:nvPr>
            <p:ph type="body" idx="2"/>
          </p:nvPr>
        </p:nvSpPr>
        <p:spPr>
          <a:xfrm>
            <a:off x="6191865" y="2095499"/>
            <a:ext cx="4572000" cy="4165601"/>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51"/>
          <p:cNvSpPr txBox="1">
            <a:spLocks noGrp="1"/>
          </p:cNvSpPr>
          <p:nvPr>
            <p:ph type="dt" idx="10"/>
          </p:nvPr>
        </p:nvSpPr>
        <p:spPr>
          <a:xfrm>
            <a:off x="8610597" y="70149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9" name="Google Shape;539;p51"/>
          <p:cNvSpPr txBox="1">
            <a:spLocks noGrp="1"/>
          </p:cNvSpPr>
          <p:nvPr>
            <p:ph type="ftr" idx="11"/>
          </p:nvPr>
        </p:nvSpPr>
        <p:spPr>
          <a:xfrm>
            <a:off x="4038600" y="701497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0" name="Google Shape;540;p51"/>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541" name="Google Shape;541;p51"/>
          <p:cNvGrpSpPr/>
          <p:nvPr/>
        </p:nvGrpSpPr>
        <p:grpSpPr>
          <a:xfrm>
            <a:off x="-290944" y="6433415"/>
            <a:ext cx="5203451" cy="206423"/>
            <a:chOff x="-128939" y="6502724"/>
            <a:chExt cx="5203451" cy="206423"/>
          </a:xfrm>
        </p:grpSpPr>
        <p:sp>
          <p:nvSpPr>
            <p:cNvPr id="542" name="Google Shape;542;p51"/>
            <p:cNvSpPr/>
            <p:nvPr/>
          </p:nvSpPr>
          <p:spPr>
            <a:xfrm rot="8232733" flipH="1">
              <a:off x="112537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3" name="Google Shape;543;p51"/>
            <p:cNvSpPr/>
            <p:nvPr/>
          </p:nvSpPr>
          <p:spPr>
            <a:xfrm rot="8232733" flipH="1">
              <a:off x="9829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4" name="Google Shape;544;p51"/>
            <p:cNvSpPr/>
            <p:nvPr/>
          </p:nvSpPr>
          <p:spPr>
            <a:xfrm rot="8232733" flipH="1">
              <a:off x="84059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5" name="Google Shape;545;p51"/>
            <p:cNvSpPr/>
            <p:nvPr/>
          </p:nvSpPr>
          <p:spPr>
            <a:xfrm rot="8232733" flipH="1">
              <a:off x="6982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6" name="Google Shape;546;p51"/>
            <p:cNvSpPr/>
            <p:nvPr/>
          </p:nvSpPr>
          <p:spPr>
            <a:xfrm rot="8232733" flipH="1">
              <a:off x="55582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7" name="Google Shape;547;p51"/>
            <p:cNvSpPr/>
            <p:nvPr/>
          </p:nvSpPr>
          <p:spPr>
            <a:xfrm rot="8232733" flipH="1">
              <a:off x="41343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8" name="Google Shape;548;p51"/>
            <p:cNvSpPr/>
            <p:nvPr/>
          </p:nvSpPr>
          <p:spPr>
            <a:xfrm rot="8232733" flipH="1">
              <a:off x="27104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9" name="Google Shape;549;p51"/>
            <p:cNvSpPr/>
            <p:nvPr/>
          </p:nvSpPr>
          <p:spPr>
            <a:xfrm rot="8232733" flipH="1">
              <a:off x="12866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0" name="Google Shape;550;p51"/>
            <p:cNvSpPr/>
            <p:nvPr/>
          </p:nvSpPr>
          <p:spPr>
            <a:xfrm rot="8232733" flipH="1">
              <a:off x="-1372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1" name="Google Shape;551;p51"/>
            <p:cNvSpPr/>
            <p:nvPr/>
          </p:nvSpPr>
          <p:spPr>
            <a:xfrm rot="8232733" flipH="1">
              <a:off x="-15611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2" name="Google Shape;552;p51"/>
            <p:cNvSpPr/>
            <p:nvPr/>
          </p:nvSpPr>
          <p:spPr>
            <a:xfrm rot="8232733" flipH="1">
              <a:off x="24068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3" name="Google Shape;553;p51"/>
            <p:cNvSpPr/>
            <p:nvPr/>
          </p:nvSpPr>
          <p:spPr>
            <a:xfrm rot="8232733" flipH="1">
              <a:off x="21220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4" name="Google Shape;554;p51"/>
            <p:cNvSpPr/>
            <p:nvPr/>
          </p:nvSpPr>
          <p:spPr>
            <a:xfrm rot="8232733" flipH="1">
              <a:off x="197969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5" name="Google Shape;555;p51"/>
            <p:cNvSpPr/>
            <p:nvPr/>
          </p:nvSpPr>
          <p:spPr>
            <a:xfrm rot="8232733" flipH="1">
              <a:off x="18373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6" name="Google Shape;556;p51"/>
            <p:cNvSpPr/>
            <p:nvPr/>
          </p:nvSpPr>
          <p:spPr>
            <a:xfrm rot="8232733" flipH="1">
              <a:off x="16949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7" name="Google Shape;557;p51"/>
            <p:cNvSpPr/>
            <p:nvPr/>
          </p:nvSpPr>
          <p:spPr>
            <a:xfrm rot="8232733" flipH="1">
              <a:off x="155253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8" name="Google Shape;558;p51"/>
            <p:cNvSpPr/>
            <p:nvPr/>
          </p:nvSpPr>
          <p:spPr>
            <a:xfrm rot="8232733" flipH="1">
              <a:off x="14101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59" name="Google Shape;559;p51"/>
            <p:cNvSpPr/>
            <p:nvPr/>
          </p:nvSpPr>
          <p:spPr>
            <a:xfrm rot="8232733" flipH="1">
              <a:off x="126776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0" name="Google Shape;560;p51"/>
            <p:cNvSpPr/>
            <p:nvPr/>
          </p:nvSpPr>
          <p:spPr>
            <a:xfrm rot="8232733" flipH="1">
              <a:off x="35459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1" name="Google Shape;561;p51"/>
            <p:cNvSpPr/>
            <p:nvPr/>
          </p:nvSpPr>
          <p:spPr>
            <a:xfrm rot="8232733" flipH="1">
              <a:off x="340357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2" name="Google Shape;562;p51"/>
            <p:cNvSpPr/>
            <p:nvPr/>
          </p:nvSpPr>
          <p:spPr>
            <a:xfrm rot="8232733" flipH="1">
              <a:off x="326118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3" name="Google Shape;563;p51"/>
            <p:cNvSpPr/>
            <p:nvPr/>
          </p:nvSpPr>
          <p:spPr>
            <a:xfrm rot="8232733" flipH="1">
              <a:off x="31187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4" name="Google Shape;564;p51"/>
            <p:cNvSpPr/>
            <p:nvPr/>
          </p:nvSpPr>
          <p:spPr>
            <a:xfrm rot="8232733" flipH="1">
              <a:off x="297640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5" name="Google Shape;565;p51"/>
            <p:cNvSpPr/>
            <p:nvPr/>
          </p:nvSpPr>
          <p:spPr>
            <a:xfrm rot="8232733" flipH="1">
              <a:off x="28340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6" name="Google Shape;566;p51"/>
            <p:cNvSpPr/>
            <p:nvPr/>
          </p:nvSpPr>
          <p:spPr>
            <a:xfrm rot="8232733" flipH="1">
              <a:off x="269163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7" name="Google Shape;567;p51"/>
            <p:cNvSpPr/>
            <p:nvPr/>
          </p:nvSpPr>
          <p:spPr>
            <a:xfrm rot="8232733" flipH="1">
              <a:off x="25492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8" name="Google Shape;568;p51"/>
            <p:cNvSpPr/>
            <p:nvPr/>
          </p:nvSpPr>
          <p:spPr>
            <a:xfrm rot="8232733" flipH="1">
              <a:off x="226447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9" name="Google Shape;569;p51"/>
            <p:cNvSpPr/>
            <p:nvPr/>
          </p:nvSpPr>
          <p:spPr>
            <a:xfrm rot="8232733" flipH="1">
              <a:off x="482744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0" name="Google Shape;570;p51"/>
            <p:cNvSpPr/>
            <p:nvPr/>
          </p:nvSpPr>
          <p:spPr>
            <a:xfrm rot="8232733" flipH="1">
              <a:off x="468505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1" name="Google Shape;571;p51"/>
            <p:cNvSpPr/>
            <p:nvPr/>
          </p:nvSpPr>
          <p:spPr>
            <a:xfrm rot="8232733" flipH="1">
              <a:off x="454267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2" name="Google Shape;572;p51"/>
            <p:cNvSpPr/>
            <p:nvPr/>
          </p:nvSpPr>
          <p:spPr>
            <a:xfrm rot="8232733" flipH="1">
              <a:off x="440028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3" name="Google Shape;573;p51"/>
            <p:cNvSpPr/>
            <p:nvPr/>
          </p:nvSpPr>
          <p:spPr>
            <a:xfrm rot="8232733" flipH="1">
              <a:off x="42578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4" name="Google Shape;574;p51"/>
            <p:cNvSpPr/>
            <p:nvPr/>
          </p:nvSpPr>
          <p:spPr>
            <a:xfrm rot="8232733" flipH="1">
              <a:off x="411550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5" name="Google Shape;575;p51"/>
            <p:cNvSpPr/>
            <p:nvPr/>
          </p:nvSpPr>
          <p:spPr>
            <a:xfrm rot="8232733" flipH="1">
              <a:off x="397312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Google Shape;576;p51"/>
            <p:cNvSpPr/>
            <p:nvPr/>
          </p:nvSpPr>
          <p:spPr>
            <a:xfrm rot="8232733" flipH="1">
              <a:off x="383073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7" name="Google Shape;577;p51"/>
            <p:cNvSpPr/>
            <p:nvPr/>
          </p:nvSpPr>
          <p:spPr>
            <a:xfrm rot="8232733" flipH="1">
              <a:off x="3688346" y="6592219"/>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 Black">
  <p:cSld name="Two Content - Black">
    <p:spTree>
      <p:nvGrpSpPr>
        <p:cNvPr id="1" name="Shape 578"/>
        <p:cNvGrpSpPr/>
        <p:nvPr/>
      </p:nvGrpSpPr>
      <p:grpSpPr>
        <a:xfrm>
          <a:off x="0" y="0"/>
          <a:ext cx="0" cy="0"/>
          <a:chOff x="0" y="0"/>
          <a:chExt cx="0" cy="0"/>
        </a:xfrm>
      </p:grpSpPr>
      <p:sp>
        <p:nvSpPr>
          <p:cNvPr id="579" name="Google Shape;579;p52"/>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0" name="Google Shape;580;p52"/>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81" name="Google Shape;581;p52"/>
          <p:cNvPicPr preferRelativeResize="0"/>
          <p:nvPr/>
        </p:nvPicPr>
        <p:blipFill rotWithShape="1">
          <a:blip r:embed="rId2">
            <a:alphaModFix/>
          </a:blip>
          <a:srcRect/>
          <a:stretch/>
        </p:blipFill>
        <p:spPr>
          <a:xfrm>
            <a:off x="11180431" y="5808916"/>
            <a:ext cx="581563" cy="782732"/>
          </a:xfrm>
          <a:prstGeom prst="rect">
            <a:avLst/>
          </a:prstGeom>
          <a:noFill/>
          <a:ln>
            <a:noFill/>
          </a:ln>
        </p:spPr>
      </p:pic>
      <p:grpSp>
        <p:nvGrpSpPr>
          <p:cNvPr id="582" name="Google Shape;582;p52"/>
          <p:cNvGrpSpPr/>
          <p:nvPr/>
        </p:nvGrpSpPr>
        <p:grpSpPr>
          <a:xfrm>
            <a:off x="718949" y="-1016174"/>
            <a:ext cx="268589" cy="5271998"/>
            <a:chOff x="718949" y="-1016174"/>
            <a:chExt cx="268589" cy="5271998"/>
          </a:xfrm>
        </p:grpSpPr>
        <p:sp>
          <p:nvSpPr>
            <p:cNvPr id="583" name="Google Shape;583;p52"/>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4" name="Google Shape;584;p52"/>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5" name="Google Shape;585;p52"/>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6" name="Google Shape;586;p52"/>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7" name="Google Shape;587;p52"/>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8" name="Google Shape;588;p52"/>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9" name="Google Shape;589;p52"/>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0" name="Google Shape;590;p52"/>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1" name="Google Shape;591;p52"/>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2" name="Google Shape;592;p52"/>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3" name="Google Shape;593;p52"/>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4" name="Google Shape;594;p52"/>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5" name="Google Shape;595;p52"/>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6" name="Google Shape;596;p52"/>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7" name="Google Shape;597;p52"/>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8" name="Google Shape;598;p52"/>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9" name="Google Shape;599;p52"/>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0" name="Google Shape;600;p52"/>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1" name="Google Shape;601;p52"/>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2" name="Google Shape;602;p52"/>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3" name="Google Shape;603;p52"/>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4" name="Google Shape;604;p52"/>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5" name="Google Shape;605;p52"/>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6" name="Google Shape;606;p52"/>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7" name="Google Shape;607;p52"/>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8" name="Google Shape;608;p52"/>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9" name="Google Shape;609;p52"/>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0" name="Google Shape;610;p52"/>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1" name="Google Shape;611;p52"/>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2" name="Google Shape;612;p52"/>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3" name="Google Shape;613;p52"/>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4" name="Google Shape;614;p52"/>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5" name="Google Shape;615;p52"/>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6" name="Google Shape;616;p52"/>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7" name="Google Shape;617;p52"/>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8" name="Google Shape;618;p52"/>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619" name="Google Shape;619;p52"/>
          <p:cNvSpPr txBox="1">
            <a:spLocks noGrp="1"/>
          </p:cNvSpPr>
          <p:nvPr>
            <p:ph type="title"/>
          </p:nvPr>
        </p:nvSpPr>
        <p:spPr>
          <a:xfrm>
            <a:off x="1469984" y="433083"/>
            <a:ext cx="9883815" cy="1542616"/>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0" name="Google Shape;620;p52"/>
          <p:cNvSpPr txBox="1">
            <a:spLocks noGrp="1"/>
          </p:cNvSpPr>
          <p:nvPr>
            <p:ph type="body" idx="1"/>
          </p:nvPr>
        </p:nvSpPr>
        <p:spPr>
          <a:xfrm>
            <a:off x="1458408" y="2176524"/>
            <a:ext cx="4343400" cy="423585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1" name="Google Shape;621;p52"/>
          <p:cNvSpPr txBox="1">
            <a:spLocks noGrp="1"/>
          </p:cNvSpPr>
          <p:nvPr>
            <p:ph type="body" idx="2"/>
          </p:nvPr>
        </p:nvSpPr>
        <p:spPr>
          <a:xfrm>
            <a:off x="6096000" y="2176524"/>
            <a:ext cx="4343400" cy="423585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2" name="Google Shape;622;p52"/>
          <p:cNvSpPr txBox="1">
            <a:spLocks noGrp="1"/>
          </p:cNvSpPr>
          <p:nvPr>
            <p:ph type="dt" idx="10"/>
          </p:nvPr>
        </p:nvSpPr>
        <p:spPr>
          <a:xfrm>
            <a:off x="8610597" y="701497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3" name="Google Shape;623;p52"/>
          <p:cNvSpPr txBox="1">
            <a:spLocks noGrp="1"/>
          </p:cNvSpPr>
          <p:nvPr>
            <p:ph type="ftr" idx="11"/>
          </p:nvPr>
        </p:nvSpPr>
        <p:spPr>
          <a:xfrm>
            <a:off x="4038600" y="701497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4" name="Google Shape;624;p52"/>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 Black Alt">
  <p:cSld name="Two Content - Black Alt">
    <p:bg>
      <p:bgPr>
        <a:solidFill>
          <a:schemeClr val="dk1">
            <a:alpha val="4705"/>
          </a:schemeClr>
        </a:solidFill>
        <a:effectLst/>
      </p:bgPr>
    </p:bg>
    <p:spTree>
      <p:nvGrpSpPr>
        <p:cNvPr id="1" name="Shape 625"/>
        <p:cNvGrpSpPr/>
        <p:nvPr/>
      </p:nvGrpSpPr>
      <p:grpSpPr>
        <a:xfrm>
          <a:off x="0" y="0"/>
          <a:ext cx="0" cy="0"/>
          <a:chOff x="0" y="0"/>
          <a:chExt cx="0" cy="0"/>
        </a:xfrm>
      </p:grpSpPr>
      <p:sp>
        <p:nvSpPr>
          <p:cNvPr id="626" name="Google Shape;626;p53"/>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27" name="Google Shape;627;p53"/>
          <p:cNvPicPr preferRelativeResize="0"/>
          <p:nvPr/>
        </p:nvPicPr>
        <p:blipFill rotWithShape="1">
          <a:blip r:embed="rId2">
            <a:alphaModFix/>
          </a:blip>
          <a:srcRect/>
          <a:stretch/>
        </p:blipFill>
        <p:spPr>
          <a:xfrm>
            <a:off x="11180431" y="5808916"/>
            <a:ext cx="581563" cy="782732"/>
          </a:xfrm>
          <a:prstGeom prst="rect">
            <a:avLst/>
          </a:prstGeom>
          <a:noFill/>
          <a:ln>
            <a:noFill/>
          </a:ln>
        </p:spPr>
      </p:pic>
      <p:grpSp>
        <p:nvGrpSpPr>
          <p:cNvPr id="628" name="Google Shape;628;p53"/>
          <p:cNvGrpSpPr/>
          <p:nvPr/>
        </p:nvGrpSpPr>
        <p:grpSpPr>
          <a:xfrm>
            <a:off x="381000" y="756596"/>
            <a:ext cx="11430000" cy="457200"/>
            <a:chOff x="381000" y="657740"/>
            <a:chExt cx="11430000" cy="457200"/>
          </a:xfrm>
        </p:grpSpPr>
        <p:cxnSp>
          <p:nvCxnSpPr>
            <p:cNvPr id="629" name="Google Shape;629;p53"/>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630" name="Google Shape;630;p53"/>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631" name="Google Shape;631;p53"/>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632" name="Google Shape;632;p53"/>
          <p:cNvSpPr txBox="1">
            <a:spLocks noGrp="1"/>
          </p:cNvSpPr>
          <p:nvPr>
            <p:ph type="title"/>
          </p:nvPr>
        </p:nvSpPr>
        <p:spPr>
          <a:xfrm>
            <a:off x="838200" y="433083"/>
            <a:ext cx="10515600" cy="1542616"/>
          </a:xfrm>
          <a:prstGeom prst="rect">
            <a:avLst/>
          </a:prstGeom>
          <a:solidFill>
            <a:srgbClr val="F2F2F2"/>
          </a:solid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3" name="Google Shape;633;p53"/>
          <p:cNvSpPr txBox="1">
            <a:spLocks noGrp="1"/>
          </p:cNvSpPr>
          <p:nvPr>
            <p:ph type="body" idx="1"/>
          </p:nvPr>
        </p:nvSpPr>
        <p:spPr>
          <a:xfrm>
            <a:off x="1206745" y="2095499"/>
            <a:ext cx="4572000" cy="4165601"/>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4" name="Google Shape;634;p53"/>
          <p:cNvSpPr txBox="1">
            <a:spLocks noGrp="1"/>
          </p:cNvSpPr>
          <p:nvPr>
            <p:ph type="body" idx="2"/>
          </p:nvPr>
        </p:nvSpPr>
        <p:spPr>
          <a:xfrm>
            <a:off x="6191865" y="2095499"/>
            <a:ext cx="4572000" cy="4165601"/>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53"/>
          <p:cNvSpPr txBox="1">
            <a:spLocks noGrp="1"/>
          </p:cNvSpPr>
          <p:nvPr>
            <p:ph type="dt" idx="10"/>
          </p:nvPr>
        </p:nvSpPr>
        <p:spPr>
          <a:xfrm>
            <a:off x="8610597" y="701167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6" name="Google Shape;636;p53"/>
          <p:cNvSpPr txBox="1">
            <a:spLocks noGrp="1"/>
          </p:cNvSpPr>
          <p:nvPr>
            <p:ph type="ftr" idx="11"/>
          </p:nvPr>
        </p:nvSpPr>
        <p:spPr>
          <a:xfrm>
            <a:off x="4038600" y="701167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7" name="Google Shape;637;p53"/>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grpSp>
        <p:nvGrpSpPr>
          <p:cNvPr id="638" name="Google Shape;638;p53"/>
          <p:cNvGrpSpPr/>
          <p:nvPr/>
        </p:nvGrpSpPr>
        <p:grpSpPr>
          <a:xfrm rot="10800000" flipH="1">
            <a:off x="-297367" y="6424644"/>
            <a:ext cx="5203446" cy="227120"/>
            <a:chOff x="3622419" y="2019880"/>
            <a:chExt cx="5204893" cy="206475"/>
          </a:xfrm>
        </p:grpSpPr>
        <p:sp>
          <p:nvSpPr>
            <p:cNvPr id="639" name="Google Shape;639;p53"/>
            <p:cNvSpPr/>
            <p:nvPr/>
          </p:nvSpPr>
          <p:spPr>
            <a:xfrm rot="2567267">
              <a:off x="487707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0" name="Google Shape;640;p53"/>
            <p:cNvSpPr/>
            <p:nvPr/>
          </p:nvSpPr>
          <p:spPr>
            <a:xfrm rot="2567267">
              <a:off x="473465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1" name="Google Shape;641;p53"/>
            <p:cNvSpPr/>
            <p:nvPr/>
          </p:nvSpPr>
          <p:spPr>
            <a:xfrm rot="2567267">
              <a:off x="459222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2" name="Google Shape;642;p53"/>
            <p:cNvSpPr/>
            <p:nvPr/>
          </p:nvSpPr>
          <p:spPr>
            <a:xfrm rot="2567267">
              <a:off x="444979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3" name="Google Shape;643;p53"/>
            <p:cNvSpPr/>
            <p:nvPr/>
          </p:nvSpPr>
          <p:spPr>
            <a:xfrm rot="2567267">
              <a:off x="430736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4" name="Google Shape;644;p53"/>
            <p:cNvSpPr/>
            <p:nvPr/>
          </p:nvSpPr>
          <p:spPr>
            <a:xfrm rot="2567267">
              <a:off x="416494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5" name="Google Shape;645;p53"/>
            <p:cNvSpPr/>
            <p:nvPr/>
          </p:nvSpPr>
          <p:spPr>
            <a:xfrm rot="2567267">
              <a:off x="402251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6" name="Google Shape;646;p53"/>
            <p:cNvSpPr/>
            <p:nvPr/>
          </p:nvSpPr>
          <p:spPr>
            <a:xfrm rot="2567267">
              <a:off x="388008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7" name="Google Shape;647;p53"/>
            <p:cNvSpPr/>
            <p:nvPr/>
          </p:nvSpPr>
          <p:spPr>
            <a:xfrm rot="2567267">
              <a:off x="373766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8" name="Google Shape;648;p53"/>
            <p:cNvSpPr/>
            <p:nvPr/>
          </p:nvSpPr>
          <p:spPr>
            <a:xfrm rot="2567267">
              <a:off x="359523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9" name="Google Shape;649;p53"/>
            <p:cNvSpPr/>
            <p:nvPr/>
          </p:nvSpPr>
          <p:spPr>
            <a:xfrm rot="2567267">
              <a:off x="615892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0" name="Google Shape;650;p53"/>
            <p:cNvSpPr/>
            <p:nvPr/>
          </p:nvSpPr>
          <p:spPr>
            <a:xfrm rot="2567267">
              <a:off x="587406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1" name="Google Shape;651;p53"/>
            <p:cNvSpPr/>
            <p:nvPr/>
          </p:nvSpPr>
          <p:spPr>
            <a:xfrm rot="2567267">
              <a:off x="573163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2" name="Google Shape;652;p53"/>
            <p:cNvSpPr/>
            <p:nvPr/>
          </p:nvSpPr>
          <p:spPr>
            <a:xfrm rot="2567267">
              <a:off x="558921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3" name="Google Shape;653;p53"/>
            <p:cNvSpPr/>
            <p:nvPr/>
          </p:nvSpPr>
          <p:spPr>
            <a:xfrm rot="2567267">
              <a:off x="544678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4" name="Google Shape;654;p53"/>
            <p:cNvSpPr/>
            <p:nvPr/>
          </p:nvSpPr>
          <p:spPr>
            <a:xfrm rot="2567267">
              <a:off x="530435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5" name="Google Shape;655;p53"/>
            <p:cNvSpPr/>
            <p:nvPr/>
          </p:nvSpPr>
          <p:spPr>
            <a:xfrm rot="2567267">
              <a:off x="516193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6" name="Google Shape;656;p53"/>
            <p:cNvSpPr/>
            <p:nvPr/>
          </p:nvSpPr>
          <p:spPr>
            <a:xfrm rot="2567267">
              <a:off x="501950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7" name="Google Shape;657;p53"/>
            <p:cNvSpPr/>
            <p:nvPr/>
          </p:nvSpPr>
          <p:spPr>
            <a:xfrm rot="2567267">
              <a:off x="729833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8" name="Google Shape;658;p53"/>
            <p:cNvSpPr/>
            <p:nvPr/>
          </p:nvSpPr>
          <p:spPr>
            <a:xfrm rot="2567267">
              <a:off x="715590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9" name="Google Shape;659;p53"/>
            <p:cNvSpPr/>
            <p:nvPr/>
          </p:nvSpPr>
          <p:spPr>
            <a:xfrm rot="2567267">
              <a:off x="701348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0" name="Google Shape;660;p53"/>
            <p:cNvSpPr/>
            <p:nvPr/>
          </p:nvSpPr>
          <p:spPr>
            <a:xfrm rot="2567267">
              <a:off x="687105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1" name="Google Shape;661;p53"/>
            <p:cNvSpPr/>
            <p:nvPr/>
          </p:nvSpPr>
          <p:spPr>
            <a:xfrm rot="2567267">
              <a:off x="672862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2" name="Google Shape;662;p53"/>
            <p:cNvSpPr/>
            <p:nvPr/>
          </p:nvSpPr>
          <p:spPr>
            <a:xfrm rot="2567267">
              <a:off x="658620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3" name="Google Shape;663;p53"/>
            <p:cNvSpPr/>
            <p:nvPr/>
          </p:nvSpPr>
          <p:spPr>
            <a:xfrm rot="2567267">
              <a:off x="644377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4" name="Google Shape;664;p53"/>
            <p:cNvSpPr/>
            <p:nvPr/>
          </p:nvSpPr>
          <p:spPr>
            <a:xfrm rot="2567267">
              <a:off x="630134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5" name="Google Shape;665;p53"/>
            <p:cNvSpPr/>
            <p:nvPr/>
          </p:nvSpPr>
          <p:spPr>
            <a:xfrm rot="2567267">
              <a:off x="601649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6" name="Google Shape;666;p53"/>
            <p:cNvSpPr/>
            <p:nvPr/>
          </p:nvSpPr>
          <p:spPr>
            <a:xfrm rot="2567267">
              <a:off x="858017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7" name="Google Shape;667;p53"/>
            <p:cNvSpPr/>
            <p:nvPr/>
          </p:nvSpPr>
          <p:spPr>
            <a:xfrm rot="2567267">
              <a:off x="843775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8" name="Google Shape;668;p53"/>
            <p:cNvSpPr/>
            <p:nvPr/>
          </p:nvSpPr>
          <p:spPr>
            <a:xfrm rot="2567267">
              <a:off x="829532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9" name="Google Shape;669;p53"/>
            <p:cNvSpPr/>
            <p:nvPr/>
          </p:nvSpPr>
          <p:spPr>
            <a:xfrm rot="2567267">
              <a:off x="815289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0" name="Google Shape;670;p53"/>
            <p:cNvSpPr/>
            <p:nvPr/>
          </p:nvSpPr>
          <p:spPr>
            <a:xfrm rot="2567267">
              <a:off x="801047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1" name="Google Shape;671;p53"/>
            <p:cNvSpPr/>
            <p:nvPr/>
          </p:nvSpPr>
          <p:spPr>
            <a:xfrm rot="2567267">
              <a:off x="786804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2" name="Google Shape;672;p53"/>
            <p:cNvSpPr/>
            <p:nvPr/>
          </p:nvSpPr>
          <p:spPr>
            <a:xfrm rot="2567267">
              <a:off x="772561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3" name="Google Shape;673;p53"/>
            <p:cNvSpPr/>
            <p:nvPr/>
          </p:nvSpPr>
          <p:spPr>
            <a:xfrm rot="2567267">
              <a:off x="758319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4" name="Google Shape;674;p53"/>
            <p:cNvSpPr/>
            <p:nvPr/>
          </p:nvSpPr>
          <p:spPr>
            <a:xfrm rot="2567267">
              <a:off x="7440763" y="2109403"/>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 Yellow">
  <p:cSld name="Comparison - Yellow">
    <p:spTree>
      <p:nvGrpSpPr>
        <p:cNvPr id="1" name="Shape 675"/>
        <p:cNvGrpSpPr/>
        <p:nvPr/>
      </p:nvGrpSpPr>
      <p:grpSpPr>
        <a:xfrm>
          <a:off x="0" y="0"/>
          <a:ext cx="0" cy="0"/>
          <a:chOff x="0" y="0"/>
          <a:chExt cx="0" cy="0"/>
        </a:xfrm>
      </p:grpSpPr>
      <p:sp>
        <p:nvSpPr>
          <p:cNvPr id="676" name="Google Shape;676;p54"/>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7" name="Google Shape;677;p54"/>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78" name="Google Shape;678;p54"/>
          <p:cNvPicPr preferRelativeResize="0"/>
          <p:nvPr/>
        </p:nvPicPr>
        <p:blipFill rotWithShape="1">
          <a:blip r:embed="rId2">
            <a:alphaModFix/>
          </a:blip>
          <a:srcRect/>
          <a:stretch/>
        </p:blipFill>
        <p:spPr>
          <a:xfrm>
            <a:off x="11179858" y="5811520"/>
            <a:ext cx="581563" cy="782733"/>
          </a:xfrm>
          <a:prstGeom prst="rect">
            <a:avLst/>
          </a:prstGeom>
          <a:noFill/>
          <a:ln>
            <a:noFill/>
          </a:ln>
        </p:spPr>
      </p:pic>
      <p:grpSp>
        <p:nvGrpSpPr>
          <p:cNvPr id="679" name="Google Shape;679;p54"/>
          <p:cNvGrpSpPr/>
          <p:nvPr/>
        </p:nvGrpSpPr>
        <p:grpSpPr>
          <a:xfrm rot="5400000">
            <a:off x="-1782756" y="1485531"/>
            <a:ext cx="5271998" cy="268589"/>
            <a:chOff x="2849243" y="845627"/>
            <a:chExt cx="5271998" cy="268589"/>
          </a:xfrm>
        </p:grpSpPr>
        <p:sp>
          <p:nvSpPr>
            <p:cNvPr id="680" name="Google Shape;680;p54"/>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1" name="Google Shape;681;p54"/>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2" name="Google Shape;682;p54"/>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3" name="Google Shape;683;p54"/>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4" name="Google Shape;684;p54"/>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5" name="Google Shape;685;p54"/>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6" name="Google Shape;686;p54"/>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7" name="Google Shape;687;p54"/>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8" name="Google Shape;688;p54"/>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9" name="Google Shape;689;p54"/>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0" name="Google Shape;690;p54"/>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1" name="Google Shape;691;p54"/>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2" name="Google Shape;692;p54"/>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3" name="Google Shape;693;p54"/>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4" name="Google Shape;694;p54"/>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5" name="Google Shape;695;p54"/>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6" name="Google Shape;696;p54"/>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7" name="Google Shape;697;p54"/>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8" name="Google Shape;698;p54"/>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9" name="Google Shape;699;p54"/>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0" name="Google Shape;700;p54"/>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1" name="Google Shape;701;p54"/>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2" name="Google Shape;702;p54"/>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3" name="Google Shape;703;p54"/>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4" name="Google Shape;704;p54"/>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5" name="Google Shape;705;p54"/>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6" name="Google Shape;706;p54"/>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7" name="Google Shape;707;p54"/>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8" name="Google Shape;708;p54"/>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09" name="Google Shape;709;p54"/>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0" name="Google Shape;710;p54"/>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1" name="Google Shape;711;p54"/>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2" name="Google Shape;712;p54"/>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3" name="Google Shape;713;p54"/>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4" name="Google Shape;714;p54"/>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5" name="Google Shape;715;p54"/>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716" name="Google Shape;716;p54"/>
          <p:cNvSpPr txBox="1">
            <a:spLocks noGrp="1"/>
          </p:cNvSpPr>
          <p:nvPr>
            <p:ph type="body" idx="1"/>
          </p:nvPr>
        </p:nvSpPr>
        <p:spPr>
          <a:xfrm>
            <a:off x="1226916" y="2151063"/>
            <a:ext cx="443484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7" name="Google Shape;717;p54"/>
          <p:cNvSpPr txBox="1">
            <a:spLocks noGrp="1"/>
          </p:cNvSpPr>
          <p:nvPr>
            <p:ph type="body" idx="2"/>
          </p:nvPr>
        </p:nvSpPr>
        <p:spPr>
          <a:xfrm>
            <a:off x="1215342" y="2993619"/>
            <a:ext cx="443484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8" name="Google Shape;718;p54"/>
          <p:cNvSpPr txBox="1">
            <a:spLocks noGrp="1"/>
          </p:cNvSpPr>
          <p:nvPr>
            <p:ph type="body" idx="3"/>
          </p:nvPr>
        </p:nvSpPr>
        <p:spPr>
          <a:xfrm>
            <a:off x="6104734" y="2151063"/>
            <a:ext cx="443484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9" name="Google Shape;719;p54"/>
          <p:cNvSpPr txBox="1">
            <a:spLocks noGrp="1"/>
          </p:cNvSpPr>
          <p:nvPr>
            <p:ph type="body" idx="4"/>
          </p:nvPr>
        </p:nvSpPr>
        <p:spPr>
          <a:xfrm>
            <a:off x="6104734" y="2993619"/>
            <a:ext cx="443484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0" name="Google Shape;720;p54"/>
          <p:cNvSpPr txBox="1">
            <a:spLocks noGrp="1"/>
          </p:cNvSpPr>
          <p:nvPr>
            <p:ph type="title"/>
          </p:nvPr>
        </p:nvSpPr>
        <p:spPr>
          <a:xfrm>
            <a:off x="1226916" y="433081"/>
            <a:ext cx="10128471" cy="15343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1" name="Google Shape;721;p54"/>
          <p:cNvSpPr txBox="1">
            <a:spLocks noGrp="1"/>
          </p:cNvSpPr>
          <p:nvPr>
            <p:ph type="dt" idx="10"/>
          </p:nvPr>
        </p:nvSpPr>
        <p:spPr>
          <a:xfrm>
            <a:off x="8610597" y="70040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2" name="Google Shape;722;p54"/>
          <p:cNvSpPr txBox="1">
            <a:spLocks noGrp="1"/>
          </p:cNvSpPr>
          <p:nvPr>
            <p:ph type="ftr" idx="11"/>
          </p:nvPr>
        </p:nvSpPr>
        <p:spPr>
          <a:xfrm>
            <a:off x="4038600" y="70040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3" name="Google Shape;723;p54"/>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 Yellow Alt">
  <p:cSld name="Comparison - Yellow Alt">
    <p:spTree>
      <p:nvGrpSpPr>
        <p:cNvPr id="1" name="Shape 724"/>
        <p:cNvGrpSpPr/>
        <p:nvPr/>
      </p:nvGrpSpPr>
      <p:grpSpPr>
        <a:xfrm>
          <a:off x="0" y="0"/>
          <a:ext cx="0" cy="0"/>
          <a:chOff x="0" y="0"/>
          <a:chExt cx="0" cy="0"/>
        </a:xfrm>
      </p:grpSpPr>
      <p:sp>
        <p:nvSpPr>
          <p:cNvPr id="725" name="Google Shape;725;p55"/>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26" name="Google Shape;726;p55"/>
          <p:cNvPicPr preferRelativeResize="0"/>
          <p:nvPr/>
        </p:nvPicPr>
        <p:blipFill rotWithShape="1">
          <a:blip r:embed="rId2">
            <a:alphaModFix/>
          </a:blip>
          <a:srcRect/>
          <a:stretch/>
        </p:blipFill>
        <p:spPr>
          <a:xfrm>
            <a:off x="11179858" y="5811520"/>
            <a:ext cx="581563" cy="782733"/>
          </a:xfrm>
          <a:prstGeom prst="rect">
            <a:avLst/>
          </a:prstGeom>
          <a:noFill/>
          <a:ln>
            <a:noFill/>
          </a:ln>
        </p:spPr>
      </p:pic>
      <p:grpSp>
        <p:nvGrpSpPr>
          <p:cNvPr id="727" name="Google Shape;727;p55"/>
          <p:cNvGrpSpPr/>
          <p:nvPr/>
        </p:nvGrpSpPr>
        <p:grpSpPr>
          <a:xfrm>
            <a:off x="381000" y="756596"/>
            <a:ext cx="11430000" cy="457200"/>
            <a:chOff x="381000" y="657740"/>
            <a:chExt cx="11430000" cy="457200"/>
          </a:xfrm>
        </p:grpSpPr>
        <p:cxnSp>
          <p:nvCxnSpPr>
            <p:cNvPr id="728" name="Google Shape;728;p55"/>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729" name="Google Shape;729;p55"/>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730" name="Google Shape;730;p55"/>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731" name="Google Shape;731;p55"/>
          <p:cNvSpPr txBox="1">
            <a:spLocks noGrp="1"/>
          </p:cNvSpPr>
          <p:nvPr>
            <p:ph type="body" idx="1"/>
          </p:nvPr>
        </p:nvSpPr>
        <p:spPr>
          <a:xfrm>
            <a:off x="839788" y="2151063"/>
            <a:ext cx="480060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2" name="Google Shape;732;p55"/>
          <p:cNvSpPr txBox="1">
            <a:spLocks noGrp="1"/>
          </p:cNvSpPr>
          <p:nvPr>
            <p:ph type="body" idx="2"/>
          </p:nvPr>
        </p:nvSpPr>
        <p:spPr>
          <a:xfrm>
            <a:off x="839788" y="2993619"/>
            <a:ext cx="480060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3" name="Google Shape;733;p55"/>
          <p:cNvSpPr txBox="1">
            <a:spLocks noGrp="1"/>
          </p:cNvSpPr>
          <p:nvPr>
            <p:ph type="body" idx="3"/>
          </p:nvPr>
        </p:nvSpPr>
        <p:spPr>
          <a:xfrm>
            <a:off x="6104734" y="2151063"/>
            <a:ext cx="480060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4" name="Google Shape;734;p55"/>
          <p:cNvSpPr txBox="1">
            <a:spLocks noGrp="1"/>
          </p:cNvSpPr>
          <p:nvPr>
            <p:ph type="body" idx="4"/>
          </p:nvPr>
        </p:nvSpPr>
        <p:spPr>
          <a:xfrm>
            <a:off x="6104734" y="2993619"/>
            <a:ext cx="480060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5" name="Google Shape;735;p55"/>
          <p:cNvSpPr txBox="1">
            <a:spLocks noGrp="1"/>
          </p:cNvSpPr>
          <p:nvPr>
            <p:ph type="title"/>
          </p:nvPr>
        </p:nvSpPr>
        <p:spPr>
          <a:xfrm>
            <a:off x="839788" y="433081"/>
            <a:ext cx="10515600" cy="1534373"/>
          </a:xfrm>
          <a:prstGeom prst="rect">
            <a:avLst/>
          </a:prstGeom>
          <a:solidFill>
            <a:schemeClr val="lt1"/>
          </a:solid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6" name="Google Shape;736;p55"/>
          <p:cNvSpPr txBox="1">
            <a:spLocks noGrp="1"/>
          </p:cNvSpPr>
          <p:nvPr>
            <p:ph type="dt" idx="10"/>
          </p:nvPr>
        </p:nvSpPr>
        <p:spPr>
          <a:xfrm>
            <a:off x="8610597" y="70040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7" name="Google Shape;737;p55"/>
          <p:cNvSpPr txBox="1">
            <a:spLocks noGrp="1"/>
          </p:cNvSpPr>
          <p:nvPr>
            <p:ph type="ftr" idx="11"/>
          </p:nvPr>
        </p:nvSpPr>
        <p:spPr>
          <a:xfrm>
            <a:off x="4038600" y="70040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8" name="Google Shape;738;p55"/>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739" name="Google Shape;739;p55"/>
          <p:cNvGrpSpPr/>
          <p:nvPr/>
        </p:nvGrpSpPr>
        <p:grpSpPr>
          <a:xfrm>
            <a:off x="-290944" y="6433415"/>
            <a:ext cx="5203451" cy="206423"/>
            <a:chOff x="-128939" y="6502724"/>
            <a:chExt cx="5203451" cy="206423"/>
          </a:xfrm>
        </p:grpSpPr>
        <p:sp>
          <p:nvSpPr>
            <p:cNvPr id="740" name="Google Shape;740;p55"/>
            <p:cNvSpPr/>
            <p:nvPr/>
          </p:nvSpPr>
          <p:spPr>
            <a:xfrm rot="8232733" flipH="1">
              <a:off x="112537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1" name="Google Shape;741;p55"/>
            <p:cNvSpPr/>
            <p:nvPr/>
          </p:nvSpPr>
          <p:spPr>
            <a:xfrm rot="8232733" flipH="1">
              <a:off x="9829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2" name="Google Shape;742;p55"/>
            <p:cNvSpPr/>
            <p:nvPr/>
          </p:nvSpPr>
          <p:spPr>
            <a:xfrm rot="8232733" flipH="1">
              <a:off x="84059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3" name="Google Shape;743;p55"/>
            <p:cNvSpPr/>
            <p:nvPr/>
          </p:nvSpPr>
          <p:spPr>
            <a:xfrm rot="8232733" flipH="1">
              <a:off x="6982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4" name="Google Shape;744;p55"/>
            <p:cNvSpPr/>
            <p:nvPr/>
          </p:nvSpPr>
          <p:spPr>
            <a:xfrm rot="8232733" flipH="1">
              <a:off x="55582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5" name="Google Shape;745;p55"/>
            <p:cNvSpPr/>
            <p:nvPr/>
          </p:nvSpPr>
          <p:spPr>
            <a:xfrm rot="8232733" flipH="1">
              <a:off x="41343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6" name="Google Shape;746;p55"/>
            <p:cNvSpPr/>
            <p:nvPr/>
          </p:nvSpPr>
          <p:spPr>
            <a:xfrm rot="8232733" flipH="1">
              <a:off x="27104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7" name="Google Shape;747;p55"/>
            <p:cNvSpPr/>
            <p:nvPr/>
          </p:nvSpPr>
          <p:spPr>
            <a:xfrm rot="8232733" flipH="1">
              <a:off x="12866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8" name="Google Shape;748;p55"/>
            <p:cNvSpPr/>
            <p:nvPr/>
          </p:nvSpPr>
          <p:spPr>
            <a:xfrm rot="8232733" flipH="1">
              <a:off x="-1372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9" name="Google Shape;749;p55"/>
            <p:cNvSpPr/>
            <p:nvPr/>
          </p:nvSpPr>
          <p:spPr>
            <a:xfrm rot="8232733" flipH="1">
              <a:off x="-15611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0" name="Google Shape;750;p55"/>
            <p:cNvSpPr/>
            <p:nvPr/>
          </p:nvSpPr>
          <p:spPr>
            <a:xfrm rot="8232733" flipH="1">
              <a:off x="24068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1" name="Google Shape;751;p55"/>
            <p:cNvSpPr/>
            <p:nvPr/>
          </p:nvSpPr>
          <p:spPr>
            <a:xfrm rot="8232733" flipH="1">
              <a:off x="212208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2" name="Google Shape;752;p55"/>
            <p:cNvSpPr/>
            <p:nvPr/>
          </p:nvSpPr>
          <p:spPr>
            <a:xfrm rot="8232733" flipH="1">
              <a:off x="197969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3" name="Google Shape;753;p55"/>
            <p:cNvSpPr/>
            <p:nvPr/>
          </p:nvSpPr>
          <p:spPr>
            <a:xfrm rot="8232733" flipH="1">
              <a:off x="183731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4" name="Google Shape;754;p55"/>
            <p:cNvSpPr/>
            <p:nvPr/>
          </p:nvSpPr>
          <p:spPr>
            <a:xfrm rot="8232733" flipH="1">
              <a:off x="16949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5" name="Google Shape;755;p55"/>
            <p:cNvSpPr/>
            <p:nvPr/>
          </p:nvSpPr>
          <p:spPr>
            <a:xfrm rot="8232733" flipH="1">
              <a:off x="1552535"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6" name="Google Shape;756;p55"/>
            <p:cNvSpPr/>
            <p:nvPr/>
          </p:nvSpPr>
          <p:spPr>
            <a:xfrm rot="8232733" flipH="1">
              <a:off x="14101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7" name="Google Shape;757;p55"/>
            <p:cNvSpPr/>
            <p:nvPr/>
          </p:nvSpPr>
          <p:spPr>
            <a:xfrm rot="8232733" flipH="1">
              <a:off x="126776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8" name="Google Shape;758;p55"/>
            <p:cNvSpPr/>
            <p:nvPr/>
          </p:nvSpPr>
          <p:spPr>
            <a:xfrm rot="8232733" flipH="1">
              <a:off x="354595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9" name="Google Shape;759;p55"/>
            <p:cNvSpPr/>
            <p:nvPr/>
          </p:nvSpPr>
          <p:spPr>
            <a:xfrm rot="8232733" flipH="1">
              <a:off x="340357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0" name="Google Shape;760;p55"/>
            <p:cNvSpPr/>
            <p:nvPr/>
          </p:nvSpPr>
          <p:spPr>
            <a:xfrm rot="8232733" flipH="1">
              <a:off x="326118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1" name="Google Shape;761;p55"/>
            <p:cNvSpPr/>
            <p:nvPr/>
          </p:nvSpPr>
          <p:spPr>
            <a:xfrm rot="8232733" flipH="1">
              <a:off x="31187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2" name="Google Shape;762;p55"/>
            <p:cNvSpPr/>
            <p:nvPr/>
          </p:nvSpPr>
          <p:spPr>
            <a:xfrm rot="8232733" flipH="1">
              <a:off x="2976409"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3" name="Google Shape;763;p55"/>
            <p:cNvSpPr/>
            <p:nvPr/>
          </p:nvSpPr>
          <p:spPr>
            <a:xfrm rot="8232733" flipH="1">
              <a:off x="283402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4" name="Google Shape;764;p55"/>
            <p:cNvSpPr/>
            <p:nvPr/>
          </p:nvSpPr>
          <p:spPr>
            <a:xfrm rot="8232733" flipH="1">
              <a:off x="2691634"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5" name="Google Shape;765;p55"/>
            <p:cNvSpPr/>
            <p:nvPr/>
          </p:nvSpPr>
          <p:spPr>
            <a:xfrm rot="8232733" flipH="1">
              <a:off x="2549247"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6" name="Google Shape;766;p55"/>
            <p:cNvSpPr/>
            <p:nvPr/>
          </p:nvSpPr>
          <p:spPr>
            <a:xfrm rot="8232733" flipH="1">
              <a:off x="226447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7" name="Google Shape;767;p55"/>
            <p:cNvSpPr/>
            <p:nvPr/>
          </p:nvSpPr>
          <p:spPr>
            <a:xfrm rot="8232733" flipH="1">
              <a:off x="4827442"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8" name="Google Shape;768;p55"/>
            <p:cNvSpPr/>
            <p:nvPr/>
          </p:nvSpPr>
          <p:spPr>
            <a:xfrm rot="8232733" flipH="1">
              <a:off x="468505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9" name="Google Shape;769;p55"/>
            <p:cNvSpPr/>
            <p:nvPr/>
          </p:nvSpPr>
          <p:spPr>
            <a:xfrm rot="8232733" flipH="1">
              <a:off x="4542670"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0" name="Google Shape;770;p55"/>
            <p:cNvSpPr/>
            <p:nvPr/>
          </p:nvSpPr>
          <p:spPr>
            <a:xfrm rot="8232733" flipH="1">
              <a:off x="440028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1" name="Google Shape;771;p55"/>
            <p:cNvSpPr/>
            <p:nvPr/>
          </p:nvSpPr>
          <p:spPr>
            <a:xfrm rot="8232733" flipH="1">
              <a:off x="4257896"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2" name="Google Shape;772;p55"/>
            <p:cNvSpPr/>
            <p:nvPr/>
          </p:nvSpPr>
          <p:spPr>
            <a:xfrm rot="8232733" flipH="1">
              <a:off x="4115508"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3" name="Google Shape;773;p55"/>
            <p:cNvSpPr/>
            <p:nvPr/>
          </p:nvSpPr>
          <p:spPr>
            <a:xfrm rot="8232733" flipH="1">
              <a:off x="3973121"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4" name="Google Shape;774;p55"/>
            <p:cNvSpPr/>
            <p:nvPr/>
          </p:nvSpPr>
          <p:spPr>
            <a:xfrm rot="8232733" flipH="1">
              <a:off x="3830733" y="6592221"/>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5" name="Google Shape;775;p55"/>
            <p:cNvSpPr/>
            <p:nvPr/>
          </p:nvSpPr>
          <p:spPr>
            <a:xfrm rot="8232733" flipH="1">
              <a:off x="3688346" y="6592219"/>
              <a:ext cx="274244" cy="2743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Yellow">
  <p:cSld name="Content - Yellow">
    <p:spTree>
      <p:nvGrpSpPr>
        <p:cNvPr id="1" name="Shape 69"/>
        <p:cNvGrpSpPr/>
        <p:nvPr/>
      </p:nvGrpSpPr>
      <p:grpSpPr>
        <a:xfrm>
          <a:off x="0" y="0"/>
          <a:ext cx="0" cy="0"/>
          <a:chOff x="0" y="0"/>
          <a:chExt cx="0" cy="0"/>
        </a:xfrm>
      </p:grpSpPr>
      <p:sp>
        <p:nvSpPr>
          <p:cNvPr id="70" name="Google Shape;70;p38"/>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 name="Google Shape;71;p38"/>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2" name="Google Shape;72;p38"/>
          <p:cNvPicPr preferRelativeResize="0"/>
          <p:nvPr/>
        </p:nvPicPr>
        <p:blipFill rotWithShape="1">
          <a:blip r:embed="rId2">
            <a:alphaModFix/>
          </a:blip>
          <a:srcRect/>
          <a:stretch/>
        </p:blipFill>
        <p:spPr>
          <a:xfrm>
            <a:off x="11179858" y="5811520"/>
            <a:ext cx="581563" cy="782733"/>
          </a:xfrm>
          <a:prstGeom prst="rect">
            <a:avLst/>
          </a:prstGeom>
          <a:noFill/>
          <a:ln>
            <a:noFill/>
          </a:ln>
        </p:spPr>
      </p:pic>
      <p:grpSp>
        <p:nvGrpSpPr>
          <p:cNvPr id="73" name="Google Shape;73;p38"/>
          <p:cNvGrpSpPr/>
          <p:nvPr/>
        </p:nvGrpSpPr>
        <p:grpSpPr>
          <a:xfrm rot="5400000">
            <a:off x="-1782756" y="1485531"/>
            <a:ext cx="5271998" cy="268589"/>
            <a:chOff x="2849243" y="845627"/>
            <a:chExt cx="5271998" cy="268589"/>
          </a:xfrm>
        </p:grpSpPr>
        <p:sp>
          <p:nvSpPr>
            <p:cNvPr id="74" name="Google Shape;74;p38"/>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38"/>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76;p38"/>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38"/>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38"/>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38"/>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38"/>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81;p38"/>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38"/>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38"/>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38"/>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38"/>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38"/>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38"/>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38"/>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38"/>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38"/>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38"/>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38"/>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38"/>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38"/>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38"/>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38"/>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38"/>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38"/>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38"/>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38"/>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38"/>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38"/>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38"/>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38"/>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38"/>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38"/>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38"/>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38"/>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38"/>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10" name="Google Shape;110;p38"/>
          <p:cNvSpPr txBox="1">
            <a:spLocks noGrp="1"/>
          </p:cNvSpPr>
          <p:nvPr>
            <p:ph type="dt" idx="10"/>
          </p:nvPr>
        </p:nvSpPr>
        <p:spPr>
          <a:xfrm>
            <a:off x="8610597" y="693764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8"/>
          <p:cNvSpPr txBox="1">
            <a:spLocks noGrp="1"/>
          </p:cNvSpPr>
          <p:nvPr>
            <p:ph type="ftr" idx="11"/>
          </p:nvPr>
        </p:nvSpPr>
        <p:spPr>
          <a:xfrm>
            <a:off x="4038600" y="6937647"/>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3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13" name="Google Shape;113;p38"/>
          <p:cNvSpPr txBox="1">
            <a:spLocks noGrp="1"/>
          </p:cNvSpPr>
          <p:nvPr>
            <p:ph type="title"/>
          </p:nvPr>
        </p:nvSpPr>
        <p:spPr>
          <a:xfrm>
            <a:off x="1408669" y="433084"/>
            <a:ext cx="10084991" cy="15361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38"/>
          <p:cNvSpPr txBox="1">
            <a:spLocks noGrp="1"/>
          </p:cNvSpPr>
          <p:nvPr>
            <p:ph type="body" idx="1"/>
          </p:nvPr>
        </p:nvSpPr>
        <p:spPr>
          <a:xfrm>
            <a:off x="1408670" y="2008479"/>
            <a:ext cx="9374660" cy="4251644"/>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 Black">
  <p:cSld name="Comparison - Black">
    <p:spTree>
      <p:nvGrpSpPr>
        <p:cNvPr id="1" name="Shape 776"/>
        <p:cNvGrpSpPr/>
        <p:nvPr/>
      </p:nvGrpSpPr>
      <p:grpSpPr>
        <a:xfrm>
          <a:off x="0" y="0"/>
          <a:ext cx="0" cy="0"/>
          <a:chOff x="0" y="0"/>
          <a:chExt cx="0" cy="0"/>
        </a:xfrm>
      </p:grpSpPr>
      <p:sp>
        <p:nvSpPr>
          <p:cNvPr id="777" name="Google Shape;777;p56"/>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8" name="Google Shape;778;p56"/>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79" name="Google Shape;779;p56"/>
          <p:cNvPicPr preferRelativeResize="0"/>
          <p:nvPr/>
        </p:nvPicPr>
        <p:blipFill rotWithShape="1">
          <a:blip r:embed="rId2">
            <a:alphaModFix/>
          </a:blip>
          <a:srcRect/>
          <a:stretch/>
        </p:blipFill>
        <p:spPr>
          <a:xfrm>
            <a:off x="11180431" y="5808916"/>
            <a:ext cx="581563" cy="782732"/>
          </a:xfrm>
          <a:prstGeom prst="rect">
            <a:avLst/>
          </a:prstGeom>
          <a:noFill/>
          <a:ln>
            <a:noFill/>
          </a:ln>
        </p:spPr>
      </p:pic>
      <p:grpSp>
        <p:nvGrpSpPr>
          <p:cNvPr id="780" name="Google Shape;780;p56"/>
          <p:cNvGrpSpPr/>
          <p:nvPr/>
        </p:nvGrpSpPr>
        <p:grpSpPr>
          <a:xfrm>
            <a:off x="718949" y="-1016174"/>
            <a:ext cx="268589" cy="5271998"/>
            <a:chOff x="718949" y="-1016174"/>
            <a:chExt cx="268589" cy="5271998"/>
          </a:xfrm>
        </p:grpSpPr>
        <p:sp>
          <p:nvSpPr>
            <p:cNvPr id="781" name="Google Shape;781;p56"/>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2" name="Google Shape;782;p56"/>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3" name="Google Shape;783;p56"/>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4" name="Google Shape;784;p56"/>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5" name="Google Shape;785;p56"/>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6" name="Google Shape;786;p56"/>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7" name="Google Shape;787;p56"/>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8" name="Google Shape;788;p56"/>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9" name="Google Shape;789;p56"/>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0" name="Google Shape;790;p56"/>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1" name="Google Shape;791;p56"/>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2" name="Google Shape;792;p56"/>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3" name="Google Shape;793;p56"/>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4" name="Google Shape;794;p56"/>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5" name="Google Shape;795;p56"/>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6" name="Google Shape;796;p56"/>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7" name="Google Shape;797;p56"/>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8" name="Google Shape;798;p56"/>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9" name="Google Shape;799;p56"/>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p56"/>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1" name="Google Shape;801;p56"/>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2" name="Google Shape;802;p56"/>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3" name="Google Shape;803;p56"/>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4" name="Google Shape;804;p56"/>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5" name="Google Shape;805;p56"/>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6" name="Google Shape;806;p56"/>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7" name="Google Shape;807;p56"/>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8" name="Google Shape;808;p56"/>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9" name="Google Shape;809;p56"/>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0" name="Google Shape;810;p56"/>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1" name="Google Shape;811;p56"/>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2" name="Google Shape;812;p56"/>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3" name="Google Shape;813;p56"/>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4" name="Google Shape;814;p56"/>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5" name="Google Shape;815;p56"/>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6" name="Google Shape;816;p56"/>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817" name="Google Shape;817;p56"/>
          <p:cNvSpPr txBox="1">
            <a:spLocks noGrp="1"/>
          </p:cNvSpPr>
          <p:nvPr>
            <p:ph type="body" idx="1"/>
          </p:nvPr>
        </p:nvSpPr>
        <p:spPr>
          <a:xfrm>
            <a:off x="1226916" y="2151063"/>
            <a:ext cx="443484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8" name="Google Shape;818;p56"/>
          <p:cNvSpPr txBox="1">
            <a:spLocks noGrp="1"/>
          </p:cNvSpPr>
          <p:nvPr>
            <p:ph type="body" idx="2"/>
          </p:nvPr>
        </p:nvSpPr>
        <p:spPr>
          <a:xfrm>
            <a:off x="1215342" y="2993619"/>
            <a:ext cx="443484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9" name="Google Shape;819;p56"/>
          <p:cNvSpPr txBox="1">
            <a:spLocks noGrp="1"/>
          </p:cNvSpPr>
          <p:nvPr>
            <p:ph type="body" idx="3"/>
          </p:nvPr>
        </p:nvSpPr>
        <p:spPr>
          <a:xfrm>
            <a:off x="6104734" y="2151063"/>
            <a:ext cx="443484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0" name="Google Shape;820;p56"/>
          <p:cNvSpPr txBox="1">
            <a:spLocks noGrp="1"/>
          </p:cNvSpPr>
          <p:nvPr>
            <p:ph type="body" idx="4"/>
          </p:nvPr>
        </p:nvSpPr>
        <p:spPr>
          <a:xfrm>
            <a:off x="6104734" y="2993619"/>
            <a:ext cx="443484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1" name="Google Shape;821;p56"/>
          <p:cNvSpPr txBox="1">
            <a:spLocks noGrp="1"/>
          </p:cNvSpPr>
          <p:nvPr>
            <p:ph type="title"/>
          </p:nvPr>
        </p:nvSpPr>
        <p:spPr>
          <a:xfrm>
            <a:off x="1226916" y="433081"/>
            <a:ext cx="10128471" cy="153437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2" name="Google Shape;822;p56"/>
          <p:cNvSpPr txBox="1">
            <a:spLocks noGrp="1"/>
          </p:cNvSpPr>
          <p:nvPr>
            <p:ph type="dt" idx="10"/>
          </p:nvPr>
        </p:nvSpPr>
        <p:spPr>
          <a:xfrm>
            <a:off x="8610597" y="70040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3" name="Google Shape;823;p56"/>
          <p:cNvSpPr txBox="1">
            <a:spLocks noGrp="1"/>
          </p:cNvSpPr>
          <p:nvPr>
            <p:ph type="ftr" idx="11"/>
          </p:nvPr>
        </p:nvSpPr>
        <p:spPr>
          <a:xfrm>
            <a:off x="4038600" y="70040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4" name="Google Shape;824;p5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 Black Alt">
  <p:cSld name="Comparison - Black Alt">
    <p:bg>
      <p:bgPr>
        <a:solidFill>
          <a:schemeClr val="dk1">
            <a:alpha val="4705"/>
          </a:schemeClr>
        </a:solidFill>
        <a:effectLst/>
      </p:bgPr>
    </p:bg>
    <p:spTree>
      <p:nvGrpSpPr>
        <p:cNvPr id="1" name="Shape 825"/>
        <p:cNvGrpSpPr/>
        <p:nvPr/>
      </p:nvGrpSpPr>
      <p:grpSpPr>
        <a:xfrm>
          <a:off x="0" y="0"/>
          <a:ext cx="0" cy="0"/>
          <a:chOff x="0" y="0"/>
          <a:chExt cx="0" cy="0"/>
        </a:xfrm>
      </p:grpSpPr>
      <p:sp>
        <p:nvSpPr>
          <p:cNvPr id="826" name="Google Shape;826;p57"/>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7" name="Google Shape;827;p57"/>
          <p:cNvPicPr preferRelativeResize="0"/>
          <p:nvPr/>
        </p:nvPicPr>
        <p:blipFill rotWithShape="1">
          <a:blip r:embed="rId2">
            <a:alphaModFix/>
          </a:blip>
          <a:srcRect/>
          <a:stretch/>
        </p:blipFill>
        <p:spPr>
          <a:xfrm>
            <a:off x="11180431" y="5808916"/>
            <a:ext cx="581563" cy="782732"/>
          </a:xfrm>
          <a:prstGeom prst="rect">
            <a:avLst/>
          </a:prstGeom>
          <a:noFill/>
          <a:ln>
            <a:noFill/>
          </a:ln>
        </p:spPr>
      </p:pic>
      <p:sp>
        <p:nvSpPr>
          <p:cNvPr id="828" name="Google Shape;828;p57"/>
          <p:cNvSpPr txBox="1">
            <a:spLocks noGrp="1"/>
          </p:cNvSpPr>
          <p:nvPr>
            <p:ph type="body" idx="1"/>
          </p:nvPr>
        </p:nvSpPr>
        <p:spPr>
          <a:xfrm>
            <a:off x="839788" y="2151063"/>
            <a:ext cx="480060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9" name="Google Shape;829;p57"/>
          <p:cNvSpPr txBox="1">
            <a:spLocks noGrp="1"/>
          </p:cNvSpPr>
          <p:nvPr>
            <p:ph type="body" idx="2"/>
          </p:nvPr>
        </p:nvSpPr>
        <p:spPr>
          <a:xfrm>
            <a:off x="839788" y="2993619"/>
            <a:ext cx="480060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0" name="Google Shape;830;p57"/>
          <p:cNvSpPr txBox="1">
            <a:spLocks noGrp="1"/>
          </p:cNvSpPr>
          <p:nvPr>
            <p:ph type="body" idx="3"/>
          </p:nvPr>
        </p:nvSpPr>
        <p:spPr>
          <a:xfrm>
            <a:off x="6104734" y="2151063"/>
            <a:ext cx="4800600"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solidFill>
                  <a:schemeClr val="dk1"/>
                </a:solidFill>
              </a:defRPr>
            </a:lvl1pPr>
            <a:lvl2pPr marL="914400" lvl="1" indent="-228600" algn="l">
              <a:lnSpc>
                <a:spcPct val="110000"/>
              </a:lnSpc>
              <a:spcBef>
                <a:spcPts val="500"/>
              </a:spcBef>
              <a:spcAft>
                <a:spcPts val="0"/>
              </a:spcAft>
              <a:buClr>
                <a:schemeClr val="accent3"/>
              </a:buClr>
              <a:buSzPts val="2000"/>
              <a:buNone/>
              <a:defRPr sz="2000" b="1"/>
            </a:lvl2pPr>
            <a:lvl3pPr marL="1371600" lvl="2" indent="-228600" algn="l">
              <a:lnSpc>
                <a:spcPct val="110000"/>
              </a:lnSpc>
              <a:spcBef>
                <a:spcPts val="500"/>
              </a:spcBef>
              <a:spcAft>
                <a:spcPts val="0"/>
              </a:spcAft>
              <a:buClr>
                <a:schemeClr val="accent3"/>
              </a:buClr>
              <a:buSzPts val="1800"/>
              <a:buNone/>
              <a:defRPr sz="1800" b="1"/>
            </a:lvl3pPr>
            <a:lvl4pPr marL="1828800" lvl="3" indent="-228600" algn="l">
              <a:lnSpc>
                <a:spcPct val="110000"/>
              </a:lnSpc>
              <a:spcBef>
                <a:spcPts val="500"/>
              </a:spcBef>
              <a:spcAft>
                <a:spcPts val="0"/>
              </a:spcAft>
              <a:buClr>
                <a:schemeClr val="accent3"/>
              </a:buClr>
              <a:buSzPts val="1600"/>
              <a:buNone/>
              <a:defRPr sz="1600" b="1"/>
            </a:lvl4pPr>
            <a:lvl5pPr marL="2286000" lvl="4" indent="-228600" algn="l">
              <a:lnSpc>
                <a:spcPct val="110000"/>
              </a:lnSpc>
              <a:spcBef>
                <a:spcPts val="500"/>
              </a:spcBef>
              <a:spcAft>
                <a:spcPts val="0"/>
              </a:spcAft>
              <a:buClr>
                <a:schemeClr val="accent3"/>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1" name="Google Shape;831;p57"/>
          <p:cNvSpPr txBox="1">
            <a:spLocks noGrp="1"/>
          </p:cNvSpPr>
          <p:nvPr>
            <p:ph type="body" idx="4"/>
          </p:nvPr>
        </p:nvSpPr>
        <p:spPr>
          <a:xfrm>
            <a:off x="6104734" y="2993619"/>
            <a:ext cx="4800600" cy="3297643"/>
          </a:xfrm>
          <a:prstGeom prst="rect">
            <a:avLst/>
          </a:prstGeom>
          <a:noFill/>
          <a:ln>
            <a:noFill/>
          </a:ln>
        </p:spPr>
        <p:txBody>
          <a:bodyPr spcFirstLastPara="1" wrap="square" lIns="91425" tIns="45700" rIns="91425" bIns="45700" anchor="t" anchorCtr="0">
            <a:noAutofit/>
          </a:bodyPr>
          <a:lstStyle>
            <a:lvl1pPr marL="457200" lvl="0" indent="-368300" algn="l">
              <a:lnSpc>
                <a:spcPct val="110000"/>
              </a:lnSpc>
              <a:spcBef>
                <a:spcPts val="1000"/>
              </a:spcBef>
              <a:spcAft>
                <a:spcPts val="0"/>
              </a:spcAft>
              <a:buClr>
                <a:schemeClr val="dk1"/>
              </a:buClr>
              <a:buSzPts val="2200"/>
              <a:buChar char="•"/>
              <a:defRPr>
                <a:solidFill>
                  <a:schemeClr val="dk1"/>
                </a:solidFill>
              </a:defRPr>
            </a:lvl1pPr>
            <a:lvl2pPr marL="914400" lvl="1" indent="-355600" algn="l">
              <a:lnSpc>
                <a:spcPct val="110000"/>
              </a:lnSpc>
              <a:spcBef>
                <a:spcPts val="500"/>
              </a:spcBef>
              <a:spcAft>
                <a:spcPts val="0"/>
              </a:spcAft>
              <a:buClr>
                <a:schemeClr val="dk1"/>
              </a:buClr>
              <a:buSzPts val="2000"/>
              <a:buChar char="•"/>
              <a:defRPr>
                <a:solidFill>
                  <a:schemeClr val="dk1"/>
                </a:solidFill>
              </a:defRPr>
            </a:lvl2pPr>
            <a:lvl3pPr marL="1371600" lvl="2" indent="-342900" algn="l">
              <a:lnSpc>
                <a:spcPct val="110000"/>
              </a:lnSpc>
              <a:spcBef>
                <a:spcPts val="500"/>
              </a:spcBef>
              <a:spcAft>
                <a:spcPts val="0"/>
              </a:spcAft>
              <a:buClr>
                <a:schemeClr val="dk1"/>
              </a:buClr>
              <a:buSzPts val="1800"/>
              <a:buChar char="•"/>
              <a:defRPr>
                <a:solidFill>
                  <a:schemeClr val="dk1"/>
                </a:solidFill>
              </a:defRPr>
            </a:lvl3pPr>
            <a:lvl4pPr marL="1828800" lvl="3" indent="-330200" algn="l">
              <a:lnSpc>
                <a:spcPct val="110000"/>
              </a:lnSpc>
              <a:spcBef>
                <a:spcPts val="500"/>
              </a:spcBef>
              <a:spcAft>
                <a:spcPts val="0"/>
              </a:spcAft>
              <a:buClr>
                <a:schemeClr val="dk1"/>
              </a:buClr>
              <a:buSzPts val="1600"/>
              <a:buChar char="•"/>
              <a:defRPr>
                <a:solidFill>
                  <a:schemeClr val="dk1"/>
                </a:solidFill>
              </a:defRPr>
            </a:lvl4pPr>
            <a:lvl5pPr marL="2286000" lvl="4" indent="-330200" algn="l">
              <a:lnSpc>
                <a:spcPct val="11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32" name="Google Shape;832;p57"/>
          <p:cNvGrpSpPr/>
          <p:nvPr/>
        </p:nvGrpSpPr>
        <p:grpSpPr>
          <a:xfrm>
            <a:off x="381000" y="756596"/>
            <a:ext cx="11430000" cy="457200"/>
            <a:chOff x="381000" y="657740"/>
            <a:chExt cx="11430000" cy="457200"/>
          </a:xfrm>
        </p:grpSpPr>
        <p:cxnSp>
          <p:nvCxnSpPr>
            <p:cNvPr id="833" name="Google Shape;833;p57"/>
            <p:cNvCxnSpPr/>
            <p:nvPr/>
          </p:nvCxnSpPr>
          <p:spPr>
            <a:xfrm rot="10800000">
              <a:off x="381000" y="657740"/>
              <a:ext cx="11430000" cy="0"/>
            </a:xfrm>
            <a:prstGeom prst="straightConnector1">
              <a:avLst/>
            </a:prstGeom>
            <a:noFill/>
            <a:ln w="25400" cap="rnd" cmpd="sng">
              <a:solidFill>
                <a:schemeClr val="dk2"/>
              </a:solidFill>
              <a:prstDash val="solid"/>
              <a:round/>
              <a:headEnd type="none" w="sm" len="sm"/>
              <a:tailEnd type="none" w="sm" len="sm"/>
            </a:ln>
          </p:spPr>
        </p:cxnSp>
        <p:cxnSp>
          <p:nvCxnSpPr>
            <p:cNvPr id="834" name="Google Shape;834;p57"/>
            <p:cNvCxnSpPr/>
            <p:nvPr/>
          </p:nvCxnSpPr>
          <p:spPr>
            <a:xfrm rot="-5400000">
              <a:off x="152400" y="886340"/>
              <a:ext cx="457200" cy="0"/>
            </a:xfrm>
            <a:prstGeom prst="straightConnector1">
              <a:avLst/>
            </a:prstGeom>
            <a:noFill/>
            <a:ln w="25400" cap="rnd" cmpd="sng">
              <a:solidFill>
                <a:schemeClr val="dk2"/>
              </a:solidFill>
              <a:prstDash val="solid"/>
              <a:round/>
              <a:headEnd type="none" w="sm" len="sm"/>
              <a:tailEnd type="none" w="sm" len="sm"/>
            </a:ln>
          </p:spPr>
        </p:cxnSp>
        <p:cxnSp>
          <p:nvCxnSpPr>
            <p:cNvPr id="835" name="Google Shape;835;p57"/>
            <p:cNvCxnSpPr/>
            <p:nvPr/>
          </p:nvCxnSpPr>
          <p:spPr>
            <a:xfrm rot="-5400000">
              <a:off x="11582400" y="886340"/>
              <a:ext cx="457200" cy="0"/>
            </a:xfrm>
            <a:prstGeom prst="straightConnector1">
              <a:avLst/>
            </a:prstGeom>
            <a:noFill/>
            <a:ln w="25400" cap="rnd" cmpd="sng">
              <a:solidFill>
                <a:schemeClr val="dk2"/>
              </a:solidFill>
              <a:prstDash val="solid"/>
              <a:round/>
              <a:headEnd type="none" w="sm" len="sm"/>
              <a:tailEnd type="none" w="sm" len="sm"/>
            </a:ln>
          </p:spPr>
        </p:cxnSp>
      </p:grpSp>
      <p:sp>
        <p:nvSpPr>
          <p:cNvPr id="836" name="Google Shape;836;p57"/>
          <p:cNvSpPr txBox="1">
            <a:spLocks noGrp="1"/>
          </p:cNvSpPr>
          <p:nvPr>
            <p:ph type="title"/>
          </p:nvPr>
        </p:nvSpPr>
        <p:spPr>
          <a:xfrm>
            <a:off x="839788" y="433081"/>
            <a:ext cx="10515600" cy="1534373"/>
          </a:xfrm>
          <a:prstGeom prst="rect">
            <a:avLst/>
          </a:prstGeom>
          <a:solidFill>
            <a:srgbClr val="F2F2F2"/>
          </a:solid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5500"/>
              <a:buFont typeface="Impact"/>
              <a:buNone/>
              <a:defRPr sz="5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7" name="Google Shape;837;p57"/>
          <p:cNvSpPr txBox="1">
            <a:spLocks noGrp="1"/>
          </p:cNvSpPr>
          <p:nvPr>
            <p:ph type="dt" idx="10"/>
          </p:nvPr>
        </p:nvSpPr>
        <p:spPr>
          <a:xfrm>
            <a:off x="8610597" y="69659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8" name="Google Shape;838;p57"/>
          <p:cNvSpPr txBox="1">
            <a:spLocks noGrp="1"/>
          </p:cNvSpPr>
          <p:nvPr>
            <p:ph type="ftr" idx="11"/>
          </p:nvPr>
        </p:nvSpPr>
        <p:spPr>
          <a:xfrm>
            <a:off x="4038600" y="69659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9" name="Google Shape;839;p57"/>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grpSp>
        <p:nvGrpSpPr>
          <p:cNvPr id="840" name="Google Shape;840;p57"/>
          <p:cNvGrpSpPr/>
          <p:nvPr/>
        </p:nvGrpSpPr>
        <p:grpSpPr>
          <a:xfrm rot="10800000" flipH="1">
            <a:off x="-282499" y="6424644"/>
            <a:ext cx="5203446" cy="227120"/>
            <a:chOff x="3622419" y="2019880"/>
            <a:chExt cx="5204893" cy="206475"/>
          </a:xfrm>
        </p:grpSpPr>
        <p:sp>
          <p:nvSpPr>
            <p:cNvPr id="841" name="Google Shape;841;p57"/>
            <p:cNvSpPr/>
            <p:nvPr/>
          </p:nvSpPr>
          <p:spPr>
            <a:xfrm rot="2567267">
              <a:off x="487707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2" name="Google Shape;842;p57"/>
            <p:cNvSpPr/>
            <p:nvPr/>
          </p:nvSpPr>
          <p:spPr>
            <a:xfrm rot="2567267">
              <a:off x="473465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3" name="Google Shape;843;p57"/>
            <p:cNvSpPr/>
            <p:nvPr/>
          </p:nvSpPr>
          <p:spPr>
            <a:xfrm rot="2567267">
              <a:off x="459222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4" name="Google Shape;844;p57"/>
            <p:cNvSpPr/>
            <p:nvPr/>
          </p:nvSpPr>
          <p:spPr>
            <a:xfrm rot="2567267">
              <a:off x="444979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5" name="Google Shape;845;p57"/>
            <p:cNvSpPr/>
            <p:nvPr/>
          </p:nvSpPr>
          <p:spPr>
            <a:xfrm rot="2567267">
              <a:off x="430736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6" name="Google Shape;846;p57"/>
            <p:cNvSpPr/>
            <p:nvPr/>
          </p:nvSpPr>
          <p:spPr>
            <a:xfrm rot="2567267">
              <a:off x="416494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7" name="Google Shape;847;p57"/>
            <p:cNvSpPr/>
            <p:nvPr/>
          </p:nvSpPr>
          <p:spPr>
            <a:xfrm rot="2567267">
              <a:off x="402251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8" name="Google Shape;848;p57"/>
            <p:cNvSpPr/>
            <p:nvPr/>
          </p:nvSpPr>
          <p:spPr>
            <a:xfrm rot="2567267">
              <a:off x="388008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9" name="Google Shape;849;p57"/>
            <p:cNvSpPr/>
            <p:nvPr/>
          </p:nvSpPr>
          <p:spPr>
            <a:xfrm rot="2567267">
              <a:off x="373766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0" name="Google Shape;850;p57"/>
            <p:cNvSpPr/>
            <p:nvPr/>
          </p:nvSpPr>
          <p:spPr>
            <a:xfrm rot="2567267">
              <a:off x="359523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1" name="Google Shape;851;p57"/>
            <p:cNvSpPr/>
            <p:nvPr/>
          </p:nvSpPr>
          <p:spPr>
            <a:xfrm rot="2567267">
              <a:off x="615892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2" name="Google Shape;852;p57"/>
            <p:cNvSpPr/>
            <p:nvPr/>
          </p:nvSpPr>
          <p:spPr>
            <a:xfrm rot="2567267">
              <a:off x="587406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3" name="Google Shape;853;p57"/>
            <p:cNvSpPr/>
            <p:nvPr/>
          </p:nvSpPr>
          <p:spPr>
            <a:xfrm rot="2567267">
              <a:off x="573163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4" name="Google Shape;854;p57"/>
            <p:cNvSpPr/>
            <p:nvPr/>
          </p:nvSpPr>
          <p:spPr>
            <a:xfrm rot="2567267">
              <a:off x="558921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5" name="Google Shape;855;p57"/>
            <p:cNvSpPr/>
            <p:nvPr/>
          </p:nvSpPr>
          <p:spPr>
            <a:xfrm rot="2567267">
              <a:off x="544678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6" name="Google Shape;856;p57"/>
            <p:cNvSpPr/>
            <p:nvPr/>
          </p:nvSpPr>
          <p:spPr>
            <a:xfrm rot="2567267">
              <a:off x="530435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7" name="Google Shape;857;p57"/>
            <p:cNvSpPr/>
            <p:nvPr/>
          </p:nvSpPr>
          <p:spPr>
            <a:xfrm rot="2567267">
              <a:off x="516193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8" name="Google Shape;858;p57"/>
            <p:cNvSpPr/>
            <p:nvPr/>
          </p:nvSpPr>
          <p:spPr>
            <a:xfrm rot="2567267">
              <a:off x="501950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9" name="Google Shape;859;p57"/>
            <p:cNvSpPr/>
            <p:nvPr/>
          </p:nvSpPr>
          <p:spPr>
            <a:xfrm rot="2567267">
              <a:off x="729833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0" name="Google Shape;860;p57"/>
            <p:cNvSpPr/>
            <p:nvPr/>
          </p:nvSpPr>
          <p:spPr>
            <a:xfrm rot="2567267">
              <a:off x="7155909"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1" name="Google Shape;861;p57"/>
            <p:cNvSpPr/>
            <p:nvPr/>
          </p:nvSpPr>
          <p:spPr>
            <a:xfrm rot="2567267">
              <a:off x="701348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2" name="Google Shape;862;p57"/>
            <p:cNvSpPr/>
            <p:nvPr/>
          </p:nvSpPr>
          <p:spPr>
            <a:xfrm rot="2567267">
              <a:off x="687105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3" name="Google Shape;863;p57"/>
            <p:cNvSpPr/>
            <p:nvPr/>
          </p:nvSpPr>
          <p:spPr>
            <a:xfrm rot="2567267">
              <a:off x="672862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4" name="Google Shape;864;p57"/>
            <p:cNvSpPr/>
            <p:nvPr/>
          </p:nvSpPr>
          <p:spPr>
            <a:xfrm rot="2567267">
              <a:off x="658620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5" name="Google Shape;865;p57"/>
            <p:cNvSpPr/>
            <p:nvPr/>
          </p:nvSpPr>
          <p:spPr>
            <a:xfrm rot="2567267">
              <a:off x="644377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6" name="Google Shape;866;p57"/>
            <p:cNvSpPr/>
            <p:nvPr/>
          </p:nvSpPr>
          <p:spPr>
            <a:xfrm rot="2567267">
              <a:off x="630134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7" name="Google Shape;867;p57"/>
            <p:cNvSpPr/>
            <p:nvPr/>
          </p:nvSpPr>
          <p:spPr>
            <a:xfrm rot="2567267">
              <a:off x="6016493"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8" name="Google Shape;868;p57"/>
            <p:cNvSpPr/>
            <p:nvPr/>
          </p:nvSpPr>
          <p:spPr>
            <a:xfrm rot="2567267">
              <a:off x="8580176"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9" name="Google Shape;869;p57"/>
            <p:cNvSpPr/>
            <p:nvPr/>
          </p:nvSpPr>
          <p:spPr>
            <a:xfrm rot="2567267">
              <a:off x="8437752"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0" name="Google Shape;870;p57"/>
            <p:cNvSpPr/>
            <p:nvPr/>
          </p:nvSpPr>
          <p:spPr>
            <a:xfrm rot="2567267">
              <a:off x="8295325"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1" name="Google Shape;871;p57"/>
            <p:cNvSpPr/>
            <p:nvPr/>
          </p:nvSpPr>
          <p:spPr>
            <a:xfrm rot="2567267">
              <a:off x="8152898"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2" name="Google Shape;872;p57"/>
            <p:cNvSpPr/>
            <p:nvPr/>
          </p:nvSpPr>
          <p:spPr>
            <a:xfrm rot="2567267">
              <a:off x="8010471"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3" name="Google Shape;873;p57"/>
            <p:cNvSpPr/>
            <p:nvPr/>
          </p:nvSpPr>
          <p:spPr>
            <a:xfrm rot="2567267">
              <a:off x="7868044"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4" name="Google Shape;874;p57"/>
            <p:cNvSpPr/>
            <p:nvPr/>
          </p:nvSpPr>
          <p:spPr>
            <a:xfrm rot="2567267">
              <a:off x="7725617"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5" name="Google Shape;875;p57"/>
            <p:cNvSpPr/>
            <p:nvPr/>
          </p:nvSpPr>
          <p:spPr>
            <a:xfrm rot="2567267">
              <a:off x="7583190" y="2109401"/>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6" name="Google Shape;876;p57"/>
            <p:cNvSpPr/>
            <p:nvPr/>
          </p:nvSpPr>
          <p:spPr>
            <a:xfrm rot="2567267">
              <a:off x="7440763" y="2109403"/>
              <a:ext cx="27432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and Photo - Yellow" type="picTx">
  <p:cSld name="PICTURE_WITH_CAPTION_TEXT">
    <p:spTree>
      <p:nvGrpSpPr>
        <p:cNvPr id="1" name="Shape 877"/>
        <p:cNvGrpSpPr/>
        <p:nvPr/>
      </p:nvGrpSpPr>
      <p:grpSpPr>
        <a:xfrm>
          <a:off x="0" y="0"/>
          <a:ext cx="0" cy="0"/>
          <a:chOff x="0" y="0"/>
          <a:chExt cx="0" cy="0"/>
        </a:xfrm>
      </p:grpSpPr>
      <p:sp>
        <p:nvSpPr>
          <p:cNvPr id="878" name="Google Shape;878;p58"/>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9" name="Google Shape;879;p58"/>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80" name="Google Shape;880;p58"/>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881" name="Google Shape;881;p58"/>
          <p:cNvSpPr txBox="1">
            <a:spLocks noGrp="1"/>
          </p:cNvSpPr>
          <p:nvPr>
            <p:ph type="title"/>
          </p:nvPr>
        </p:nvSpPr>
        <p:spPr>
          <a:xfrm>
            <a:off x="1349074" y="457200"/>
            <a:ext cx="4195199"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3"/>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2" name="Google Shape;882;p58"/>
          <p:cNvSpPr>
            <a:spLocks noGrp="1"/>
          </p:cNvSpPr>
          <p:nvPr>
            <p:ph type="pic" idx="2"/>
          </p:nvPr>
        </p:nvSpPr>
        <p:spPr>
          <a:xfrm>
            <a:off x="6096000" y="987425"/>
            <a:ext cx="4795684" cy="4873625"/>
          </a:xfrm>
          <a:prstGeom prst="rect">
            <a:avLst/>
          </a:prstGeom>
          <a:noFill/>
          <a:ln>
            <a:noFill/>
          </a:ln>
        </p:spPr>
      </p:sp>
      <p:sp>
        <p:nvSpPr>
          <p:cNvPr id="883" name="Google Shape;883;p58"/>
          <p:cNvSpPr txBox="1">
            <a:spLocks noGrp="1"/>
          </p:cNvSpPr>
          <p:nvPr>
            <p:ph type="body" idx="1"/>
          </p:nvPr>
        </p:nvSpPr>
        <p:spPr>
          <a:xfrm>
            <a:off x="1349074" y="2057400"/>
            <a:ext cx="4195199" cy="381158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accent3"/>
              </a:buClr>
              <a:buSzPts val="1600"/>
              <a:buNone/>
              <a:defRPr sz="1600"/>
            </a:lvl1pPr>
            <a:lvl2pPr marL="914400" lvl="1" indent="-228600" algn="l">
              <a:lnSpc>
                <a:spcPct val="110000"/>
              </a:lnSpc>
              <a:spcBef>
                <a:spcPts val="500"/>
              </a:spcBef>
              <a:spcAft>
                <a:spcPts val="0"/>
              </a:spcAft>
              <a:buClr>
                <a:schemeClr val="accent3"/>
              </a:buClr>
              <a:buSzPts val="1400"/>
              <a:buNone/>
              <a:defRPr sz="1400"/>
            </a:lvl2pPr>
            <a:lvl3pPr marL="1371600" lvl="2" indent="-228600" algn="l">
              <a:lnSpc>
                <a:spcPct val="110000"/>
              </a:lnSpc>
              <a:spcBef>
                <a:spcPts val="500"/>
              </a:spcBef>
              <a:spcAft>
                <a:spcPts val="0"/>
              </a:spcAft>
              <a:buClr>
                <a:schemeClr val="accent3"/>
              </a:buClr>
              <a:buSzPts val="1200"/>
              <a:buNone/>
              <a:defRPr sz="1200"/>
            </a:lvl3pPr>
            <a:lvl4pPr marL="1828800" lvl="3" indent="-228600" algn="l">
              <a:lnSpc>
                <a:spcPct val="110000"/>
              </a:lnSpc>
              <a:spcBef>
                <a:spcPts val="500"/>
              </a:spcBef>
              <a:spcAft>
                <a:spcPts val="0"/>
              </a:spcAft>
              <a:buClr>
                <a:schemeClr val="accent3"/>
              </a:buClr>
              <a:buSzPts val="1000"/>
              <a:buNone/>
              <a:defRPr sz="1000"/>
            </a:lvl4pPr>
            <a:lvl5pPr marL="2286000" lvl="4" indent="-228600" algn="l">
              <a:lnSpc>
                <a:spcPct val="110000"/>
              </a:lnSpc>
              <a:spcBef>
                <a:spcPts val="500"/>
              </a:spcBef>
              <a:spcAft>
                <a:spcPts val="0"/>
              </a:spcAft>
              <a:buClr>
                <a:schemeClr val="accent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4" name="Google Shape;884;p58"/>
          <p:cNvSpPr txBox="1">
            <a:spLocks noGrp="1"/>
          </p:cNvSpPr>
          <p:nvPr>
            <p:ph type="dt" idx="10"/>
          </p:nvPr>
        </p:nvSpPr>
        <p:spPr>
          <a:xfrm>
            <a:off x="8610597" y="709549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5" name="Google Shape;885;p58"/>
          <p:cNvSpPr txBox="1">
            <a:spLocks noGrp="1"/>
          </p:cNvSpPr>
          <p:nvPr>
            <p:ph type="ftr" idx="11"/>
          </p:nvPr>
        </p:nvSpPr>
        <p:spPr>
          <a:xfrm>
            <a:off x="4038600" y="7102847"/>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6" name="Google Shape;886;p5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887" name="Google Shape;887;p58"/>
          <p:cNvGrpSpPr/>
          <p:nvPr/>
        </p:nvGrpSpPr>
        <p:grpSpPr>
          <a:xfrm rot="5400000">
            <a:off x="-1782756" y="1485531"/>
            <a:ext cx="5271998" cy="268589"/>
            <a:chOff x="2849243" y="845627"/>
            <a:chExt cx="5271998" cy="268589"/>
          </a:xfrm>
        </p:grpSpPr>
        <p:sp>
          <p:nvSpPr>
            <p:cNvPr id="888" name="Google Shape;888;p58"/>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9" name="Google Shape;889;p58"/>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0" name="Google Shape;890;p58"/>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1" name="Google Shape;891;p58"/>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2" name="Google Shape;892;p58"/>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3" name="Google Shape;893;p58"/>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4" name="Google Shape;894;p58"/>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5" name="Google Shape;895;p58"/>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6" name="Google Shape;896;p58"/>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7" name="Google Shape;897;p58"/>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8" name="Google Shape;898;p58"/>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9" name="Google Shape;899;p58"/>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0" name="Google Shape;900;p58"/>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1" name="Google Shape;901;p58"/>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2" name="Google Shape;902;p58"/>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3" name="Google Shape;903;p58"/>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4" name="Google Shape;904;p58"/>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5" name="Google Shape;905;p58"/>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6" name="Google Shape;906;p58"/>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7" name="Google Shape;907;p58"/>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8" name="Google Shape;908;p58"/>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9" name="Google Shape;909;p58"/>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0" name="Google Shape;910;p58"/>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1" name="Google Shape;911;p58"/>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2" name="Google Shape;912;p58"/>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3" name="Google Shape;913;p58"/>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4" name="Google Shape;914;p58"/>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5" name="Google Shape;915;p58"/>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6" name="Google Shape;916;p58"/>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7" name="Google Shape;917;p58"/>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8" name="Google Shape;918;p58"/>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9" name="Google Shape;919;p58"/>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0" name="Google Shape;920;p58"/>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1" name="Google Shape;921;p58"/>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2" name="Google Shape;922;p58"/>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3" name="Google Shape;923;p58"/>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and Photo - Black">
  <p:cSld name="Text and Photo - Black">
    <p:spTree>
      <p:nvGrpSpPr>
        <p:cNvPr id="1" name="Shape 924"/>
        <p:cNvGrpSpPr/>
        <p:nvPr/>
      </p:nvGrpSpPr>
      <p:grpSpPr>
        <a:xfrm>
          <a:off x="0" y="0"/>
          <a:ext cx="0" cy="0"/>
          <a:chOff x="0" y="0"/>
          <a:chExt cx="0" cy="0"/>
        </a:xfrm>
      </p:grpSpPr>
      <p:sp>
        <p:nvSpPr>
          <p:cNvPr id="925" name="Google Shape;925;p59"/>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dk1">
              <a:alpha val="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6" name="Google Shape;926;p59"/>
          <p:cNvSpPr/>
          <p:nvPr/>
        </p:nvSpPr>
        <p:spPr>
          <a:xfrm flipH="1">
            <a:off x="10424160" y="1249680"/>
            <a:ext cx="1767840" cy="5608320"/>
          </a:xfrm>
          <a:prstGeom prst="rtTriangl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7" name="Google Shape;927;p59"/>
          <p:cNvPicPr preferRelativeResize="0"/>
          <p:nvPr/>
        </p:nvPicPr>
        <p:blipFill rotWithShape="1">
          <a:blip r:embed="rId2">
            <a:alphaModFix/>
          </a:blip>
          <a:srcRect/>
          <a:stretch/>
        </p:blipFill>
        <p:spPr>
          <a:xfrm>
            <a:off x="11180431" y="5808916"/>
            <a:ext cx="581563" cy="782732"/>
          </a:xfrm>
          <a:prstGeom prst="rect">
            <a:avLst/>
          </a:prstGeom>
          <a:noFill/>
          <a:ln>
            <a:noFill/>
          </a:ln>
        </p:spPr>
      </p:pic>
      <p:grpSp>
        <p:nvGrpSpPr>
          <p:cNvPr id="928" name="Google Shape;928;p59"/>
          <p:cNvGrpSpPr/>
          <p:nvPr/>
        </p:nvGrpSpPr>
        <p:grpSpPr>
          <a:xfrm>
            <a:off x="718949" y="-1016174"/>
            <a:ext cx="268589" cy="5271998"/>
            <a:chOff x="718949" y="-1016174"/>
            <a:chExt cx="268589" cy="5271998"/>
          </a:xfrm>
        </p:grpSpPr>
        <p:sp>
          <p:nvSpPr>
            <p:cNvPr id="929" name="Google Shape;929;p59"/>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0" name="Google Shape;930;p59"/>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1" name="Google Shape;931;p59"/>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2" name="Google Shape;932;p59"/>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3" name="Google Shape;933;p59"/>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4" name="Google Shape;934;p59"/>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5" name="Google Shape;935;p59"/>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6" name="Google Shape;936;p59"/>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7" name="Google Shape;937;p59"/>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8" name="Google Shape;938;p59"/>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9" name="Google Shape;939;p59"/>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0" name="Google Shape;940;p59"/>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1" name="Google Shape;941;p59"/>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2" name="Google Shape;942;p59"/>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3" name="Google Shape;943;p59"/>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4" name="Google Shape;944;p59"/>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5" name="Google Shape;945;p59"/>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6" name="Google Shape;946;p59"/>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7" name="Google Shape;947;p59"/>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8" name="Google Shape;948;p59"/>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9" name="Google Shape;949;p59"/>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0" name="Google Shape;950;p59"/>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1" name="Google Shape;951;p59"/>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2" name="Google Shape;952;p59"/>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3" name="Google Shape;953;p59"/>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4" name="Google Shape;954;p59"/>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5" name="Google Shape;955;p59"/>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6" name="Google Shape;956;p59"/>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7" name="Google Shape;957;p59"/>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8" name="Google Shape;958;p59"/>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9" name="Google Shape;959;p59"/>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0" name="Google Shape;960;p59"/>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1" name="Google Shape;961;p59"/>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2" name="Google Shape;962;p59"/>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3" name="Google Shape;963;p59"/>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4" name="Google Shape;964;p59"/>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965" name="Google Shape;965;p59"/>
          <p:cNvSpPr txBox="1">
            <a:spLocks noGrp="1"/>
          </p:cNvSpPr>
          <p:nvPr>
            <p:ph type="title"/>
          </p:nvPr>
        </p:nvSpPr>
        <p:spPr>
          <a:xfrm>
            <a:off x="1349074" y="457200"/>
            <a:ext cx="4195199"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3"/>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6" name="Google Shape;966;p59"/>
          <p:cNvSpPr>
            <a:spLocks noGrp="1"/>
          </p:cNvSpPr>
          <p:nvPr>
            <p:ph type="pic" idx="2"/>
          </p:nvPr>
        </p:nvSpPr>
        <p:spPr>
          <a:xfrm>
            <a:off x="6096000" y="987425"/>
            <a:ext cx="4795684" cy="4873625"/>
          </a:xfrm>
          <a:prstGeom prst="rect">
            <a:avLst/>
          </a:prstGeom>
          <a:noFill/>
          <a:ln>
            <a:noFill/>
          </a:ln>
        </p:spPr>
      </p:sp>
      <p:sp>
        <p:nvSpPr>
          <p:cNvPr id="967" name="Google Shape;967;p59"/>
          <p:cNvSpPr txBox="1">
            <a:spLocks noGrp="1"/>
          </p:cNvSpPr>
          <p:nvPr>
            <p:ph type="body" idx="1"/>
          </p:nvPr>
        </p:nvSpPr>
        <p:spPr>
          <a:xfrm>
            <a:off x="1349074" y="2057400"/>
            <a:ext cx="4195199" cy="381158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accent3"/>
              </a:buClr>
              <a:buSzPts val="1600"/>
              <a:buNone/>
              <a:defRPr sz="1600"/>
            </a:lvl1pPr>
            <a:lvl2pPr marL="914400" lvl="1" indent="-228600" algn="l">
              <a:lnSpc>
                <a:spcPct val="110000"/>
              </a:lnSpc>
              <a:spcBef>
                <a:spcPts val="500"/>
              </a:spcBef>
              <a:spcAft>
                <a:spcPts val="0"/>
              </a:spcAft>
              <a:buClr>
                <a:schemeClr val="accent3"/>
              </a:buClr>
              <a:buSzPts val="1400"/>
              <a:buNone/>
              <a:defRPr sz="1400"/>
            </a:lvl2pPr>
            <a:lvl3pPr marL="1371600" lvl="2" indent="-228600" algn="l">
              <a:lnSpc>
                <a:spcPct val="110000"/>
              </a:lnSpc>
              <a:spcBef>
                <a:spcPts val="500"/>
              </a:spcBef>
              <a:spcAft>
                <a:spcPts val="0"/>
              </a:spcAft>
              <a:buClr>
                <a:schemeClr val="accent3"/>
              </a:buClr>
              <a:buSzPts val="1200"/>
              <a:buNone/>
              <a:defRPr sz="1200"/>
            </a:lvl3pPr>
            <a:lvl4pPr marL="1828800" lvl="3" indent="-228600" algn="l">
              <a:lnSpc>
                <a:spcPct val="110000"/>
              </a:lnSpc>
              <a:spcBef>
                <a:spcPts val="500"/>
              </a:spcBef>
              <a:spcAft>
                <a:spcPts val="0"/>
              </a:spcAft>
              <a:buClr>
                <a:schemeClr val="accent3"/>
              </a:buClr>
              <a:buSzPts val="1000"/>
              <a:buNone/>
              <a:defRPr sz="1000"/>
            </a:lvl4pPr>
            <a:lvl5pPr marL="2286000" lvl="4" indent="-228600" algn="l">
              <a:lnSpc>
                <a:spcPct val="110000"/>
              </a:lnSpc>
              <a:spcBef>
                <a:spcPts val="500"/>
              </a:spcBef>
              <a:spcAft>
                <a:spcPts val="0"/>
              </a:spcAft>
              <a:buClr>
                <a:schemeClr val="accent3"/>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68" name="Google Shape;968;p59"/>
          <p:cNvSpPr txBox="1">
            <a:spLocks noGrp="1"/>
          </p:cNvSpPr>
          <p:nvPr>
            <p:ph type="dt" idx="10"/>
          </p:nvPr>
        </p:nvSpPr>
        <p:spPr>
          <a:xfrm>
            <a:off x="8610597" y="709549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9" name="Google Shape;969;p59"/>
          <p:cNvSpPr txBox="1">
            <a:spLocks noGrp="1"/>
          </p:cNvSpPr>
          <p:nvPr>
            <p:ph type="ftr" idx="11"/>
          </p:nvPr>
        </p:nvSpPr>
        <p:spPr>
          <a:xfrm>
            <a:off x="4038600" y="7102847"/>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0" name="Google Shape;970;p5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lt1"/>
                </a:solidFill>
                <a:latin typeface="Tahoma"/>
                <a:ea typeface="Tahoma"/>
                <a:cs typeface="Tahoma"/>
                <a:sym typeface="Tahoma"/>
              </a:defRPr>
            </a:lvl1pPr>
            <a:lvl2pPr marL="0" lvl="1" indent="0" algn="ctr">
              <a:spcBef>
                <a:spcPts val="0"/>
              </a:spcBef>
              <a:buNone/>
              <a:defRPr sz="1000" b="0" i="0" u="none" strike="noStrike" cap="none">
                <a:solidFill>
                  <a:schemeClr val="lt1"/>
                </a:solidFill>
                <a:latin typeface="Tahoma"/>
                <a:ea typeface="Tahoma"/>
                <a:cs typeface="Tahoma"/>
                <a:sym typeface="Tahoma"/>
              </a:defRPr>
            </a:lvl2pPr>
            <a:lvl3pPr marL="0" lvl="2" indent="0" algn="ctr">
              <a:spcBef>
                <a:spcPts val="0"/>
              </a:spcBef>
              <a:buNone/>
              <a:defRPr sz="1000" b="0" i="0" u="none" strike="noStrike" cap="none">
                <a:solidFill>
                  <a:schemeClr val="lt1"/>
                </a:solidFill>
                <a:latin typeface="Tahoma"/>
                <a:ea typeface="Tahoma"/>
                <a:cs typeface="Tahoma"/>
                <a:sym typeface="Tahoma"/>
              </a:defRPr>
            </a:lvl3pPr>
            <a:lvl4pPr marL="0" lvl="3" indent="0" algn="ctr">
              <a:spcBef>
                <a:spcPts val="0"/>
              </a:spcBef>
              <a:buNone/>
              <a:defRPr sz="1000" b="0" i="0" u="none" strike="noStrike" cap="none">
                <a:solidFill>
                  <a:schemeClr val="lt1"/>
                </a:solidFill>
                <a:latin typeface="Tahoma"/>
                <a:ea typeface="Tahoma"/>
                <a:cs typeface="Tahoma"/>
                <a:sym typeface="Tahoma"/>
              </a:defRPr>
            </a:lvl4pPr>
            <a:lvl5pPr marL="0" lvl="4" indent="0" algn="ctr">
              <a:spcBef>
                <a:spcPts val="0"/>
              </a:spcBef>
              <a:buNone/>
              <a:defRPr sz="1000" b="0" i="0" u="none" strike="noStrike" cap="none">
                <a:solidFill>
                  <a:schemeClr val="lt1"/>
                </a:solidFill>
                <a:latin typeface="Tahoma"/>
                <a:ea typeface="Tahoma"/>
                <a:cs typeface="Tahoma"/>
                <a:sym typeface="Tahoma"/>
              </a:defRPr>
            </a:lvl5pPr>
            <a:lvl6pPr marL="0" lvl="5" indent="0" algn="ctr">
              <a:spcBef>
                <a:spcPts val="0"/>
              </a:spcBef>
              <a:buNone/>
              <a:defRPr sz="1000" b="0" i="0" u="none" strike="noStrike" cap="none">
                <a:solidFill>
                  <a:schemeClr val="lt1"/>
                </a:solidFill>
                <a:latin typeface="Tahoma"/>
                <a:ea typeface="Tahoma"/>
                <a:cs typeface="Tahoma"/>
                <a:sym typeface="Tahoma"/>
              </a:defRPr>
            </a:lvl6pPr>
            <a:lvl7pPr marL="0" lvl="6" indent="0" algn="ctr">
              <a:spcBef>
                <a:spcPts val="0"/>
              </a:spcBef>
              <a:buNone/>
              <a:defRPr sz="1000" b="0" i="0" u="none" strike="noStrike" cap="none">
                <a:solidFill>
                  <a:schemeClr val="lt1"/>
                </a:solidFill>
                <a:latin typeface="Tahoma"/>
                <a:ea typeface="Tahoma"/>
                <a:cs typeface="Tahoma"/>
                <a:sym typeface="Tahoma"/>
              </a:defRPr>
            </a:lvl7pPr>
            <a:lvl8pPr marL="0" lvl="7" indent="0" algn="ctr">
              <a:spcBef>
                <a:spcPts val="0"/>
              </a:spcBef>
              <a:buNone/>
              <a:defRPr sz="1000" b="0" i="0" u="none" strike="noStrike" cap="none">
                <a:solidFill>
                  <a:schemeClr val="lt1"/>
                </a:solidFill>
                <a:latin typeface="Tahoma"/>
                <a:ea typeface="Tahoma"/>
                <a:cs typeface="Tahoma"/>
                <a:sym typeface="Tahoma"/>
              </a:defRPr>
            </a:lvl8pPr>
            <a:lvl9pPr marL="0" lvl="8" indent="0" algn="ctr">
              <a:spcBef>
                <a:spcPts val="0"/>
              </a:spcBef>
              <a:buNone/>
              <a:defRPr sz="1000" b="0" i="0" u="none" strike="noStrike" cap="none">
                <a:solidFill>
                  <a:schemeClr val="lt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71"/>
        <p:cNvGrpSpPr/>
        <p:nvPr/>
      </p:nvGrpSpPr>
      <p:grpSpPr>
        <a:xfrm>
          <a:off x="0" y="0"/>
          <a:ext cx="0" cy="0"/>
          <a:chOff x="0" y="0"/>
          <a:chExt cx="0" cy="0"/>
        </a:xfrm>
      </p:grpSpPr>
      <p:sp>
        <p:nvSpPr>
          <p:cNvPr id="972" name="Google Shape;972;p60"/>
          <p:cNvSpPr txBox="1">
            <a:spLocks noGrp="1"/>
          </p:cNvSpPr>
          <p:nvPr>
            <p:ph type="dt" idx="10"/>
          </p:nvPr>
        </p:nvSpPr>
        <p:spPr>
          <a:xfrm>
            <a:off x="8610597" y="705739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3" name="Google Shape;973;p60"/>
          <p:cNvSpPr txBox="1">
            <a:spLocks noGrp="1"/>
          </p:cNvSpPr>
          <p:nvPr>
            <p:ph type="ftr" idx="11"/>
          </p:nvPr>
        </p:nvSpPr>
        <p:spPr>
          <a:xfrm>
            <a:off x="4038600" y="705739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4" name="Google Shape;974;p60"/>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975"/>
        <p:cNvGrpSpPr/>
        <p:nvPr/>
      </p:nvGrpSpPr>
      <p:grpSpPr>
        <a:xfrm>
          <a:off x="0" y="0"/>
          <a:ext cx="0" cy="0"/>
          <a:chOff x="0" y="0"/>
          <a:chExt cx="0" cy="0"/>
        </a:xfrm>
      </p:grpSpPr>
      <p:cxnSp>
        <p:nvCxnSpPr>
          <p:cNvPr id="976" name="Google Shape;976;p61"/>
          <p:cNvCxnSpPr/>
          <p:nvPr/>
        </p:nvCxnSpPr>
        <p:spPr>
          <a:xfrm>
            <a:off x="593012" y="1017632"/>
            <a:ext cx="10842775" cy="0"/>
          </a:xfrm>
          <a:prstGeom prst="straightConnector1">
            <a:avLst/>
          </a:prstGeom>
          <a:noFill/>
          <a:ln w="12700" cap="flat" cmpd="sng">
            <a:solidFill>
              <a:schemeClr val="dk1"/>
            </a:solidFill>
            <a:prstDash val="solid"/>
            <a:miter lim="800000"/>
            <a:headEnd type="none" w="sm" len="sm"/>
            <a:tailEnd type="none" w="sm" len="sm"/>
          </a:ln>
        </p:spPr>
      </p:cxnSp>
      <p:grpSp>
        <p:nvGrpSpPr>
          <p:cNvPr id="977" name="Google Shape;977;p61"/>
          <p:cNvGrpSpPr/>
          <p:nvPr/>
        </p:nvGrpSpPr>
        <p:grpSpPr>
          <a:xfrm>
            <a:off x="922201" y="1895021"/>
            <a:ext cx="9941046" cy="1170230"/>
            <a:chOff x="922201" y="1868126"/>
            <a:chExt cx="7639965" cy="899353"/>
          </a:xfrm>
        </p:grpSpPr>
        <p:sp>
          <p:nvSpPr>
            <p:cNvPr id="978" name="Google Shape;978;p61"/>
            <p:cNvSpPr/>
            <p:nvPr/>
          </p:nvSpPr>
          <p:spPr>
            <a:xfrm>
              <a:off x="922201" y="1868126"/>
              <a:ext cx="1335133" cy="60154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1"/>
                  </a:solidFill>
                  <a:latin typeface="Tahoma"/>
                  <a:ea typeface="Tahoma"/>
                  <a:cs typeface="Tahoma"/>
                  <a:sym typeface="Tahoma"/>
                </a:rPr>
                <a:t>#D8AB4C</a:t>
              </a:r>
              <a:endParaRPr/>
            </a:p>
          </p:txBody>
        </p:sp>
        <p:sp>
          <p:nvSpPr>
            <p:cNvPr id="979" name="Google Shape;979;p61"/>
            <p:cNvSpPr/>
            <p:nvPr/>
          </p:nvSpPr>
          <p:spPr>
            <a:xfrm>
              <a:off x="2498409" y="1868126"/>
              <a:ext cx="1335133" cy="601542"/>
            </a:xfrm>
            <a:prstGeom prst="rect">
              <a:avLst/>
            </a:prstGeom>
            <a:solidFill>
              <a:srgbClr val="F7EE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1"/>
                  </a:solidFill>
                  <a:latin typeface="Tahoma"/>
                  <a:ea typeface="Tahoma"/>
                  <a:cs typeface="Tahoma"/>
                  <a:sym typeface="Tahoma"/>
                </a:rPr>
                <a:t>#F7EEDB</a:t>
              </a:r>
              <a:endParaRPr/>
            </a:p>
          </p:txBody>
        </p:sp>
        <p:sp>
          <p:nvSpPr>
            <p:cNvPr id="980" name="Google Shape;980;p61"/>
            <p:cNvSpPr/>
            <p:nvPr/>
          </p:nvSpPr>
          <p:spPr>
            <a:xfrm>
              <a:off x="5650825" y="1868126"/>
              <a:ext cx="1335133" cy="601542"/>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Tahoma"/>
                  <a:ea typeface="Tahoma"/>
                  <a:cs typeface="Tahoma"/>
                  <a:sym typeface="Tahoma"/>
                </a:rPr>
                <a:t>#333333</a:t>
              </a:r>
              <a:endParaRPr/>
            </a:p>
          </p:txBody>
        </p:sp>
        <p:sp>
          <p:nvSpPr>
            <p:cNvPr id="981" name="Google Shape;981;p61"/>
            <p:cNvSpPr/>
            <p:nvPr/>
          </p:nvSpPr>
          <p:spPr>
            <a:xfrm>
              <a:off x="7227033" y="1868126"/>
              <a:ext cx="1335133" cy="601542"/>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1"/>
                  </a:solidFill>
                  <a:latin typeface="Tahoma"/>
                  <a:ea typeface="Tahoma"/>
                  <a:cs typeface="Tahoma"/>
                  <a:sym typeface="Tahoma"/>
                </a:rPr>
                <a:t>#DDDDDD</a:t>
              </a:r>
              <a:endParaRPr/>
            </a:p>
          </p:txBody>
        </p:sp>
        <p:sp>
          <p:nvSpPr>
            <p:cNvPr id="982" name="Google Shape;982;p61"/>
            <p:cNvSpPr/>
            <p:nvPr/>
          </p:nvSpPr>
          <p:spPr>
            <a:xfrm>
              <a:off x="4074617" y="1868126"/>
              <a:ext cx="1335133" cy="6015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Tahoma"/>
                  <a:ea typeface="Tahoma"/>
                  <a:cs typeface="Tahoma"/>
                  <a:sym typeface="Tahoma"/>
                </a:rPr>
                <a:t>#000000</a:t>
              </a:r>
              <a:endParaRPr/>
            </a:p>
          </p:txBody>
        </p:sp>
        <p:sp>
          <p:nvSpPr>
            <p:cNvPr id="983" name="Google Shape;983;p61"/>
            <p:cNvSpPr txBox="1"/>
            <p:nvPr/>
          </p:nvSpPr>
          <p:spPr>
            <a:xfrm>
              <a:off x="922201" y="2566425"/>
              <a:ext cx="1335133" cy="201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2"/>
                  </a:solidFill>
                  <a:latin typeface="Tahoma"/>
                  <a:ea typeface="Tahoma"/>
                  <a:cs typeface="Tahoma"/>
                  <a:sym typeface="Tahoma"/>
                </a:rPr>
                <a:t>GOLD</a:t>
              </a:r>
              <a:endParaRPr/>
            </a:p>
          </p:txBody>
        </p:sp>
        <p:sp>
          <p:nvSpPr>
            <p:cNvPr id="984" name="Google Shape;984;p61"/>
            <p:cNvSpPr txBox="1"/>
            <p:nvPr/>
          </p:nvSpPr>
          <p:spPr>
            <a:xfrm>
              <a:off x="2498409" y="2566425"/>
              <a:ext cx="1335133" cy="201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2"/>
                  </a:solidFill>
                  <a:latin typeface="Tahoma"/>
                  <a:ea typeface="Tahoma"/>
                  <a:cs typeface="Tahoma"/>
                  <a:sym typeface="Tahoma"/>
                </a:rPr>
                <a:t>LIGHT GOLD</a:t>
              </a:r>
              <a:endParaRPr/>
            </a:p>
          </p:txBody>
        </p:sp>
        <p:sp>
          <p:nvSpPr>
            <p:cNvPr id="985" name="Google Shape;985;p61"/>
            <p:cNvSpPr txBox="1"/>
            <p:nvPr/>
          </p:nvSpPr>
          <p:spPr>
            <a:xfrm>
              <a:off x="7227033" y="2566425"/>
              <a:ext cx="1335133" cy="201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1"/>
                  </a:solidFill>
                  <a:latin typeface="Tahoma"/>
                  <a:ea typeface="Tahoma"/>
                  <a:cs typeface="Tahoma"/>
                  <a:sym typeface="Tahoma"/>
                </a:rPr>
                <a:t>LIGHT GRAY</a:t>
              </a:r>
              <a:endParaRPr/>
            </a:p>
          </p:txBody>
        </p:sp>
        <p:sp>
          <p:nvSpPr>
            <p:cNvPr id="986" name="Google Shape;986;p61"/>
            <p:cNvSpPr txBox="1"/>
            <p:nvPr/>
          </p:nvSpPr>
          <p:spPr>
            <a:xfrm>
              <a:off x="5650825" y="2566425"/>
              <a:ext cx="1335133" cy="201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2"/>
                  </a:solidFill>
                  <a:latin typeface="Tahoma"/>
                  <a:ea typeface="Tahoma"/>
                  <a:cs typeface="Tahoma"/>
                  <a:sym typeface="Tahoma"/>
                </a:rPr>
                <a:t>DARK GRAY</a:t>
              </a:r>
              <a:endParaRPr/>
            </a:p>
          </p:txBody>
        </p:sp>
        <p:sp>
          <p:nvSpPr>
            <p:cNvPr id="987" name="Google Shape;987;p61"/>
            <p:cNvSpPr txBox="1"/>
            <p:nvPr/>
          </p:nvSpPr>
          <p:spPr>
            <a:xfrm>
              <a:off x="4074617" y="2566425"/>
              <a:ext cx="1335133" cy="201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chemeClr val="dk2"/>
                  </a:solidFill>
                  <a:latin typeface="Tahoma"/>
                  <a:ea typeface="Tahoma"/>
                  <a:cs typeface="Tahoma"/>
                  <a:sym typeface="Tahoma"/>
                </a:rPr>
                <a:t>BLACK</a:t>
              </a:r>
              <a:endParaRPr/>
            </a:p>
          </p:txBody>
        </p:sp>
      </p:grpSp>
      <p:cxnSp>
        <p:nvCxnSpPr>
          <p:cNvPr id="988" name="Google Shape;988;p61"/>
          <p:cNvCxnSpPr/>
          <p:nvPr/>
        </p:nvCxnSpPr>
        <p:spPr>
          <a:xfrm rot="-5400000">
            <a:off x="4159972" y="5139049"/>
            <a:ext cx="2743200" cy="0"/>
          </a:xfrm>
          <a:prstGeom prst="straightConnector1">
            <a:avLst/>
          </a:prstGeom>
          <a:noFill/>
          <a:ln w="12700" cap="flat" cmpd="sng">
            <a:solidFill>
              <a:schemeClr val="dk1"/>
            </a:solidFill>
            <a:prstDash val="solid"/>
            <a:miter lim="800000"/>
            <a:headEnd type="none" w="sm" len="sm"/>
            <a:tailEnd type="none" w="sm" len="sm"/>
          </a:ln>
        </p:spPr>
      </p:cxnSp>
      <p:sp>
        <p:nvSpPr>
          <p:cNvPr id="989" name="Google Shape;989;p61"/>
          <p:cNvSpPr txBox="1"/>
          <p:nvPr/>
        </p:nvSpPr>
        <p:spPr>
          <a:xfrm>
            <a:off x="5973767" y="4256859"/>
            <a:ext cx="432682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200" b="0" i="0" u="none" strike="noStrike" cap="none">
                <a:solidFill>
                  <a:schemeClr val="dk1"/>
                </a:solidFill>
                <a:latin typeface="Impact"/>
                <a:ea typeface="Impact"/>
                <a:cs typeface="Impact"/>
                <a:sym typeface="Impact"/>
              </a:rPr>
              <a:t>IMPACT REGULAR</a:t>
            </a:r>
            <a:endParaRPr sz="4200" b="0" i="0" u="none" strike="noStrike" cap="none">
              <a:solidFill>
                <a:schemeClr val="dk1"/>
              </a:solidFill>
              <a:latin typeface="Impact"/>
              <a:ea typeface="Impact"/>
              <a:cs typeface="Impact"/>
              <a:sym typeface="Impact"/>
            </a:endParaRPr>
          </a:p>
        </p:txBody>
      </p:sp>
      <p:cxnSp>
        <p:nvCxnSpPr>
          <p:cNvPr id="990" name="Google Shape;990;p61"/>
          <p:cNvCxnSpPr/>
          <p:nvPr/>
        </p:nvCxnSpPr>
        <p:spPr>
          <a:xfrm>
            <a:off x="593012" y="1683345"/>
            <a:ext cx="3035179" cy="0"/>
          </a:xfrm>
          <a:prstGeom prst="straightConnector1">
            <a:avLst/>
          </a:prstGeom>
          <a:noFill/>
          <a:ln w="12700" cap="flat" cmpd="sng">
            <a:solidFill>
              <a:schemeClr val="accent1"/>
            </a:solidFill>
            <a:prstDash val="solid"/>
            <a:miter lim="800000"/>
            <a:headEnd type="none" w="sm" len="sm"/>
            <a:tailEnd type="none" w="sm" len="sm"/>
          </a:ln>
        </p:spPr>
      </p:cxnSp>
      <p:cxnSp>
        <p:nvCxnSpPr>
          <p:cNvPr id="991" name="Google Shape;991;p61"/>
          <p:cNvCxnSpPr/>
          <p:nvPr/>
        </p:nvCxnSpPr>
        <p:spPr>
          <a:xfrm>
            <a:off x="593012" y="3710111"/>
            <a:ext cx="2833094" cy="0"/>
          </a:xfrm>
          <a:prstGeom prst="straightConnector1">
            <a:avLst/>
          </a:prstGeom>
          <a:noFill/>
          <a:ln w="12700" cap="flat" cmpd="sng">
            <a:solidFill>
              <a:schemeClr val="accent1"/>
            </a:solidFill>
            <a:prstDash val="solid"/>
            <a:miter lim="800000"/>
            <a:headEnd type="none" w="sm" len="sm"/>
            <a:tailEnd type="none" w="sm" len="sm"/>
          </a:ln>
        </p:spPr>
      </p:cxnSp>
      <p:sp>
        <p:nvSpPr>
          <p:cNvPr id="992" name="Google Shape;992;p61"/>
          <p:cNvSpPr txBox="1"/>
          <p:nvPr/>
        </p:nvSpPr>
        <p:spPr>
          <a:xfrm>
            <a:off x="755058" y="3861577"/>
            <a:ext cx="10342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Titles:</a:t>
            </a:r>
            <a:endParaRPr/>
          </a:p>
        </p:txBody>
      </p:sp>
      <p:sp>
        <p:nvSpPr>
          <p:cNvPr id="993" name="Google Shape;993;p61"/>
          <p:cNvSpPr txBox="1"/>
          <p:nvPr/>
        </p:nvSpPr>
        <p:spPr>
          <a:xfrm>
            <a:off x="755058" y="4256859"/>
            <a:ext cx="3897965" cy="628121"/>
          </a:xfrm>
          <a:prstGeom prst="rect">
            <a:avLst/>
          </a:prstGeom>
          <a:noFill/>
          <a:ln>
            <a:noFill/>
          </a:ln>
        </p:spPr>
        <p:txBody>
          <a:bodyPr spcFirstLastPara="1" wrap="square" lIns="91425" tIns="45700" rIns="91425" bIns="45700" anchor="t" anchorCtr="0">
            <a:spAutoFit/>
          </a:bodyPr>
          <a:lstStyle/>
          <a:p>
            <a:pPr marL="0" marR="0" lvl="0" indent="0" algn="l" rtl="0">
              <a:lnSpc>
                <a:spcPct val="137500"/>
              </a:lnSpc>
              <a:spcBef>
                <a:spcPts val="0"/>
              </a:spcBef>
              <a:spcAft>
                <a:spcPts val="0"/>
              </a:spcAft>
              <a:buNone/>
            </a:pPr>
            <a:r>
              <a:rPr lang="en-US" sz="1600" b="0" i="0" u="none" strike="noStrike" cap="none">
                <a:solidFill>
                  <a:schemeClr val="dk1"/>
                </a:solidFill>
                <a:latin typeface="Tahoma"/>
                <a:ea typeface="Tahoma"/>
                <a:cs typeface="Tahoma"/>
                <a:sym typeface="Tahoma"/>
              </a:rPr>
              <a:t>Impact, ALL CAPS, Regular,</a:t>
            </a:r>
            <a:br>
              <a:rPr lang="en-US" sz="1600" b="0" i="0" u="none" strike="noStrike" cap="none">
                <a:solidFill>
                  <a:schemeClr val="dk1"/>
                </a:solidFill>
                <a:latin typeface="Tahoma"/>
                <a:ea typeface="Tahoma"/>
                <a:cs typeface="Tahoma"/>
                <a:sym typeface="Tahoma"/>
              </a:rPr>
            </a:br>
            <a:r>
              <a:rPr lang="en-US" sz="1600" b="0" i="0" u="none" strike="noStrike" cap="none">
                <a:solidFill>
                  <a:schemeClr val="dk1"/>
                </a:solidFill>
                <a:latin typeface="Tahoma"/>
                <a:ea typeface="Tahoma"/>
                <a:cs typeface="Tahoma"/>
                <a:sym typeface="Tahoma"/>
              </a:rPr>
              <a:t>Loose character spacing</a:t>
            </a:r>
            <a:endParaRPr/>
          </a:p>
        </p:txBody>
      </p:sp>
      <p:sp>
        <p:nvSpPr>
          <p:cNvPr id="994" name="Google Shape;994;p61"/>
          <p:cNvSpPr txBox="1"/>
          <p:nvPr/>
        </p:nvSpPr>
        <p:spPr>
          <a:xfrm>
            <a:off x="771005" y="5147688"/>
            <a:ext cx="93968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Copy:</a:t>
            </a:r>
            <a:endParaRPr/>
          </a:p>
        </p:txBody>
      </p:sp>
      <p:sp>
        <p:nvSpPr>
          <p:cNvPr id="995" name="Google Shape;995;p61"/>
          <p:cNvSpPr txBox="1"/>
          <p:nvPr/>
        </p:nvSpPr>
        <p:spPr>
          <a:xfrm>
            <a:off x="771006" y="5542970"/>
            <a:ext cx="4381986" cy="910249"/>
          </a:xfrm>
          <a:prstGeom prst="rect">
            <a:avLst/>
          </a:prstGeom>
          <a:noFill/>
          <a:ln>
            <a:noFill/>
          </a:ln>
        </p:spPr>
        <p:txBody>
          <a:bodyPr spcFirstLastPara="1" wrap="square" lIns="91425" tIns="45700" rIns="91425" bIns="45700" anchor="t" anchorCtr="0">
            <a:spAutoFit/>
          </a:bodyPr>
          <a:lstStyle/>
          <a:p>
            <a:pPr marL="0" marR="0" lvl="0" indent="0" algn="l" rtl="0">
              <a:lnSpc>
                <a:spcPct val="137500"/>
              </a:lnSpc>
              <a:spcBef>
                <a:spcPts val="0"/>
              </a:spcBef>
              <a:spcAft>
                <a:spcPts val="0"/>
              </a:spcAft>
              <a:buNone/>
            </a:pPr>
            <a:r>
              <a:rPr lang="en-US" sz="1600" b="0" i="0" u="none" strike="noStrike" cap="none">
                <a:solidFill>
                  <a:schemeClr val="dk1"/>
                </a:solidFill>
                <a:latin typeface="Tahoma"/>
                <a:ea typeface="Tahoma"/>
                <a:cs typeface="Tahoma"/>
                <a:sym typeface="Tahoma"/>
              </a:rPr>
              <a:t>Tahoma, Regular, Character spacing – extended 1.5 (under “More spacing…” options)</a:t>
            </a:r>
            <a:endParaRPr/>
          </a:p>
        </p:txBody>
      </p:sp>
      <p:sp>
        <p:nvSpPr>
          <p:cNvPr id="996" name="Google Shape;996;p61"/>
          <p:cNvSpPr txBox="1"/>
          <p:nvPr/>
        </p:nvSpPr>
        <p:spPr>
          <a:xfrm>
            <a:off x="5973767" y="3862813"/>
            <a:ext cx="21050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Title example:</a:t>
            </a:r>
            <a:endParaRPr/>
          </a:p>
        </p:txBody>
      </p:sp>
      <p:sp>
        <p:nvSpPr>
          <p:cNvPr id="997" name="Google Shape;997;p61"/>
          <p:cNvSpPr txBox="1"/>
          <p:nvPr/>
        </p:nvSpPr>
        <p:spPr>
          <a:xfrm>
            <a:off x="5973767" y="5215917"/>
            <a:ext cx="28600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Tahoma"/>
                <a:ea typeface="Tahoma"/>
                <a:cs typeface="Tahoma"/>
                <a:sym typeface="Tahoma"/>
              </a:rPr>
              <a:t>Body copy example:</a:t>
            </a:r>
            <a:endParaRPr/>
          </a:p>
        </p:txBody>
      </p:sp>
      <p:sp>
        <p:nvSpPr>
          <p:cNvPr id="998" name="Google Shape;998;p61"/>
          <p:cNvSpPr txBox="1"/>
          <p:nvPr/>
        </p:nvSpPr>
        <p:spPr>
          <a:xfrm>
            <a:off x="5973767" y="5608732"/>
            <a:ext cx="5615512" cy="910249"/>
          </a:xfrm>
          <a:prstGeom prst="rect">
            <a:avLst/>
          </a:prstGeom>
          <a:noFill/>
          <a:ln>
            <a:noFill/>
          </a:ln>
        </p:spPr>
        <p:txBody>
          <a:bodyPr spcFirstLastPara="1" wrap="square" lIns="91425" tIns="45700" rIns="91425" bIns="45700" anchor="t" anchorCtr="0">
            <a:spAutoFit/>
          </a:bodyPr>
          <a:lstStyle/>
          <a:p>
            <a:pPr marL="0" marR="0" lvl="0" indent="0" algn="l" rtl="0">
              <a:lnSpc>
                <a:spcPct val="137500"/>
              </a:lnSpc>
              <a:spcBef>
                <a:spcPts val="0"/>
              </a:spcBef>
              <a:spcAft>
                <a:spcPts val="0"/>
              </a:spcAft>
              <a:buNone/>
            </a:pPr>
            <a:r>
              <a:rPr lang="en-US" sz="1600" b="0" i="0" u="none" strike="noStrike" cap="none">
                <a:solidFill>
                  <a:schemeClr val="dk1"/>
                </a:solidFill>
                <a:latin typeface="Tahoma"/>
                <a:ea typeface="Tahoma"/>
                <a:cs typeface="Tahoma"/>
                <a:sym typeface="Tahoma"/>
              </a:rPr>
              <a:t>Body copy example body copy example body copy</a:t>
            </a:r>
            <a:endParaRPr/>
          </a:p>
          <a:p>
            <a:pPr marL="0" marR="0" lvl="0" indent="0" algn="l" rtl="0">
              <a:lnSpc>
                <a:spcPct val="137500"/>
              </a:lnSpc>
              <a:spcBef>
                <a:spcPts val="0"/>
              </a:spcBef>
              <a:spcAft>
                <a:spcPts val="0"/>
              </a:spcAft>
              <a:buNone/>
            </a:pPr>
            <a:r>
              <a:rPr lang="en-US" sz="1600" b="0" i="0" u="none" strike="noStrike" cap="none">
                <a:solidFill>
                  <a:schemeClr val="dk1"/>
                </a:solidFill>
                <a:latin typeface="Tahoma"/>
                <a:ea typeface="Tahoma"/>
                <a:cs typeface="Tahoma"/>
                <a:sym typeface="Tahoma"/>
              </a:rPr>
              <a:t>example body copy example body copy example</a:t>
            </a:r>
            <a:br>
              <a:rPr lang="en-US" sz="1600" b="0" i="0" u="none" strike="noStrike" cap="none">
                <a:solidFill>
                  <a:schemeClr val="dk1"/>
                </a:solidFill>
                <a:latin typeface="Tahoma"/>
                <a:ea typeface="Tahoma"/>
                <a:cs typeface="Tahoma"/>
                <a:sym typeface="Tahoma"/>
              </a:rPr>
            </a:br>
            <a:r>
              <a:rPr lang="en-US" sz="1600" b="0" i="0" u="none" strike="noStrike" cap="none">
                <a:solidFill>
                  <a:schemeClr val="dk1"/>
                </a:solidFill>
                <a:latin typeface="Tahoma"/>
                <a:ea typeface="Tahoma"/>
                <a:cs typeface="Tahoma"/>
                <a:sym typeface="Tahoma"/>
              </a:rPr>
              <a:t>body copy example body copy example.</a:t>
            </a:r>
            <a:endParaRPr/>
          </a:p>
        </p:txBody>
      </p:sp>
      <p:sp>
        <p:nvSpPr>
          <p:cNvPr id="999" name="Google Shape;999;p61"/>
          <p:cNvSpPr txBox="1"/>
          <p:nvPr/>
        </p:nvSpPr>
        <p:spPr>
          <a:xfrm>
            <a:off x="500412" y="1238057"/>
            <a:ext cx="345215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200"/>
              <a:buFont typeface="Tahoma"/>
              <a:buNone/>
            </a:pPr>
            <a:r>
              <a:rPr lang="en-US" sz="2200" b="0" i="0" u="none" strike="noStrike" cap="none">
                <a:solidFill>
                  <a:schemeClr val="dk2"/>
                </a:solidFill>
                <a:latin typeface="Tahoma"/>
                <a:ea typeface="Tahoma"/>
                <a:cs typeface="Tahoma"/>
                <a:sym typeface="Tahoma"/>
              </a:rPr>
              <a:t>COLOR GUIDELINES</a:t>
            </a:r>
            <a:endParaRPr/>
          </a:p>
        </p:txBody>
      </p:sp>
      <p:sp>
        <p:nvSpPr>
          <p:cNvPr id="1000" name="Google Shape;1000;p61"/>
          <p:cNvSpPr txBox="1"/>
          <p:nvPr/>
        </p:nvSpPr>
        <p:spPr>
          <a:xfrm>
            <a:off x="500412" y="3257503"/>
            <a:ext cx="312777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200"/>
              <a:buFont typeface="Tahoma"/>
              <a:buNone/>
            </a:pPr>
            <a:r>
              <a:rPr lang="en-US" sz="2200" b="0" i="0" u="none" strike="noStrike" cap="none">
                <a:solidFill>
                  <a:schemeClr val="dk2"/>
                </a:solidFill>
                <a:latin typeface="Tahoma"/>
                <a:ea typeface="Tahoma"/>
                <a:cs typeface="Tahoma"/>
                <a:sym typeface="Tahoma"/>
              </a:rPr>
              <a:t>FONT GUIDELINES</a:t>
            </a:r>
            <a:endParaRPr/>
          </a:p>
        </p:txBody>
      </p:sp>
      <p:sp>
        <p:nvSpPr>
          <p:cNvPr id="1001" name="Google Shape;1001;p61"/>
          <p:cNvSpPr txBox="1"/>
          <p:nvPr/>
        </p:nvSpPr>
        <p:spPr>
          <a:xfrm>
            <a:off x="472918" y="343881"/>
            <a:ext cx="10253128"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300" b="1" i="0" u="none" strike="noStrike" cap="none">
                <a:solidFill>
                  <a:schemeClr val="dk1"/>
                </a:solidFill>
                <a:latin typeface="Tahoma"/>
                <a:ea typeface="Tahoma"/>
                <a:cs typeface="Tahoma"/>
                <a:sym typeface="Tahoma"/>
              </a:rPr>
              <a:t>THEME COLORS AND FONTS GUIDELINES</a:t>
            </a:r>
            <a:endParaRPr sz="3300" b="1" i="0" u="none" strike="noStrike" cap="none">
              <a:solidFill>
                <a:schemeClr val="dk1"/>
              </a:solidFill>
              <a:latin typeface="Tahoma"/>
              <a:ea typeface="Tahoma"/>
              <a:cs typeface="Tahoma"/>
              <a:sym typeface="Tahom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02"/>
        <p:cNvGrpSpPr/>
        <p:nvPr/>
      </p:nvGrpSpPr>
      <p:grpSpPr>
        <a:xfrm>
          <a:off x="0" y="0"/>
          <a:ext cx="0" cy="0"/>
          <a:chOff x="0" y="0"/>
          <a:chExt cx="0" cy="0"/>
        </a:xfrm>
      </p:grpSpPr>
      <p:cxnSp>
        <p:nvCxnSpPr>
          <p:cNvPr id="1003" name="Google Shape;1003;p62"/>
          <p:cNvCxnSpPr/>
          <p:nvPr/>
        </p:nvCxnSpPr>
        <p:spPr>
          <a:xfrm>
            <a:off x="593012" y="1017632"/>
            <a:ext cx="10842775" cy="0"/>
          </a:xfrm>
          <a:prstGeom prst="straightConnector1">
            <a:avLst/>
          </a:prstGeom>
          <a:noFill/>
          <a:ln w="12700" cap="flat" cmpd="sng">
            <a:solidFill>
              <a:schemeClr val="dk1"/>
            </a:solidFill>
            <a:prstDash val="solid"/>
            <a:miter lim="800000"/>
            <a:headEnd type="none" w="sm" len="sm"/>
            <a:tailEnd type="none" w="sm" len="sm"/>
          </a:ln>
        </p:spPr>
      </p:cxnSp>
      <p:sp>
        <p:nvSpPr>
          <p:cNvPr id="1004" name="Google Shape;1004;p62"/>
          <p:cNvSpPr txBox="1"/>
          <p:nvPr/>
        </p:nvSpPr>
        <p:spPr>
          <a:xfrm>
            <a:off x="472918" y="343881"/>
            <a:ext cx="5981125" cy="600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300" b="1" i="0" u="none" strike="noStrike" cap="none">
                <a:solidFill>
                  <a:schemeClr val="dk1"/>
                </a:solidFill>
                <a:latin typeface="Tahoma"/>
                <a:ea typeface="Tahoma"/>
                <a:cs typeface="Tahoma"/>
                <a:sym typeface="Tahoma"/>
              </a:rPr>
              <a:t>TEMPLATE GUIDELINES</a:t>
            </a:r>
            <a:endParaRPr sz="3300" b="1" i="0" u="none" strike="noStrike" cap="none">
              <a:solidFill>
                <a:schemeClr val="dk1"/>
              </a:solidFill>
              <a:latin typeface="Tahoma"/>
              <a:ea typeface="Tahoma"/>
              <a:cs typeface="Tahoma"/>
              <a:sym typeface="Tahoma"/>
            </a:endParaRPr>
          </a:p>
        </p:txBody>
      </p:sp>
      <p:sp>
        <p:nvSpPr>
          <p:cNvPr id="1005" name="Google Shape;1005;p62"/>
          <p:cNvSpPr txBox="1"/>
          <p:nvPr/>
        </p:nvSpPr>
        <p:spPr>
          <a:xfrm>
            <a:off x="500412" y="1238057"/>
            <a:ext cx="381609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200"/>
              <a:buFont typeface="Tahoma"/>
              <a:buNone/>
            </a:pPr>
            <a:r>
              <a:rPr lang="en-US" sz="2200" b="0" i="0" u="none" strike="noStrike" cap="none">
                <a:solidFill>
                  <a:schemeClr val="dk2"/>
                </a:solidFill>
                <a:latin typeface="Tahoma"/>
                <a:ea typeface="Tahoma"/>
                <a:cs typeface="Tahoma"/>
                <a:sym typeface="Tahoma"/>
              </a:rPr>
              <a:t>USING SLIDE LAYOUTS</a:t>
            </a:r>
            <a:endParaRPr/>
          </a:p>
        </p:txBody>
      </p:sp>
      <p:cxnSp>
        <p:nvCxnSpPr>
          <p:cNvPr id="1006" name="Google Shape;1006;p62"/>
          <p:cNvCxnSpPr/>
          <p:nvPr/>
        </p:nvCxnSpPr>
        <p:spPr>
          <a:xfrm>
            <a:off x="593012" y="1683345"/>
            <a:ext cx="3562129" cy="0"/>
          </a:xfrm>
          <a:prstGeom prst="straightConnector1">
            <a:avLst/>
          </a:prstGeom>
          <a:noFill/>
          <a:ln w="12700" cap="flat" cmpd="sng">
            <a:solidFill>
              <a:schemeClr val="accent1"/>
            </a:solidFill>
            <a:prstDash val="solid"/>
            <a:miter lim="800000"/>
            <a:headEnd type="none" w="sm" len="sm"/>
            <a:tailEnd type="none" w="sm" len="sm"/>
          </a:ln>
        </p:spPr>
      </p:cxnSp>
      <p:sp>
        <p:nvSpPr>
          <p:cNvPr id="1007" name="Google Shape;1007;p62"/>
          <p:cNvSpPr txBox="1"/>
          <p:nvPr/>
        </p:nvSpPr>
        <p:spPr>
          <a:xfrm>
            <a:off x="520121" y="1883971"/>
            <a:ext cx="2933258" cy="346057"/>
          </a:xfrm>
          <a:prstGeom prst="rect">
            <a:avLst/>
          </a:prstGeom>
          <a:noFill/>
          <a:ln>
            <a:noFill/>
          </a:ln>
        </p:spPr>
        <p:txBody>
          <a:bodyPr spcFirstLastPara="1" wrap="square" lIns="91425" tIns="45700" rIns="91425" bIns="45700" anchor="t" anchorCtr="0">
            <a:spAutoFit/>
          </a:bodyPr>
          <a:lstStyle/>
          <a:p>
            <a:pPr marL="0" marR="0" lvl="0" indent="0" algn="l" rtl="0">
              <a:lnSpc>
                <a:spcPct val="157142"/>
              </a:lnSpc>
              <a:spcBef>
                <a:spcPts val="0"/>
              </a:spcBef>
              <a:spcAft>
                <a:spcPts val="0"/>
              </a:spcAft>
              <a:buNone/>
            </a:pPr>
            <a:r>
              <a:rPr lang="en-US" sz="1400" b="1" i="0" u="none" strike="noStrike" cap="none">
                <a:solidFill>
                  <a:schemeClr val="dk1"/>
                </a:solidFill>
                <a:latin typeface="Tahoma"/>
                <a:ea typeface="Tahoma"/>
                <a:cs typeface="Tahoma"/>
                <a:sym typeface="Tahoma"/>
              </a:rPr>
              <a:t>To insert a new slide:</a:t>
            </a:r>
            <a:endParaRPr/>
          </a:p>
        </p:txBody>
      </p:sp>
      <p:sp>
        <p:nvSpPr>
          <p:cNvPr id="1008" name="Google Shape;1008;p62"/>
          <p:cNvSpPr txBox="1"/>
          <p:nvPr/>
        </p:nvSpPr>
        <p:spPr>
          <a:xfrm>
            <a:off x="520120" y="2285462"/>
            <a:ext cx="4872151" cy="14396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Click the arrow on the right slide of the </a:t>
            </a:r>
            <a:br>
              <a:rPr lang="en-US" sz="1200" b="0" i="0" u="none" strike="noStrike" cap="none">
                <a:solidFill>
                  <a:schemeClr val="dk1"/>
                </a:solidFill>
                <a:latin typeface="Tahoma"/>
                <a:ea typeface="Tahoma"/>
                <a:cs typeface="Tahoma"/>
                <a:sym typeface="Tahoma"/>
              </a:rPr>
            </a:br>
            <a:r>
              <a:rPr lang="en-US" sz="1200" b="0" i="0" u="none" strike="noStrike" cap="none">
                <a:solidFill>
                  <a:schemeClr val="dk1"/>
                </a:solidFill>
                <a:latin typeface="Tahoma"/>
                <a:ea typeface="Tahoma"/>
                <a:cs typeface="Tahoma"/>
                <a:sym typeface="Tahoma"/>
              </a:rPr>
              <a:t>New Slide button</a:t>
            </a:r>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Choose an appropriate layout from</a:t>
            </a:r>
            <a:br>
              <a:rPr lang="en-US" sz="1200" b="0" i="0" u="none" strike="noStrike" cap="none">
                <a:solidFill>
                  <a:schemeClr val="dk1"/>
                </a:solidFill>
                <a:latin typeface="Tahoma"/>
                <a:ea typeface="Tahoma"/>
                <a:cs typeface="Tahoma"/>
                <a:sym typeface="Tahoma"/>
              </a:rPr>
            </a:br>
            <a:r>
              <a:rPr lang="en-US" sz="1200" b="0" i="0" u="none" strike="noStrike" cap="none">
                <a:solidFill>
                  <a:schemeClr val="dk1"/>
                </a:solidFill>
                <a:latin typeface="Tahoma"/>
                <a:ea typeface="Tahoma"/>
                <a:cs typeface="Tahoma"/>
                <a:sym typeface="Tahoma"/>
              </a:rPr>
              <a:t>the gallery</a:t>
            </a:r>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Edit as needed, following the guidelines</a:t>
            </a:r>
            <a:endParaRPr/>
          </a:p>
        </p:txBody>
      </p:sp>
      <p:sp>
        <p:nvSpPr>
          <p:cNvPr id="1009" name="Google Shape;1009;p62"/>
          <p:cNvSpPr txBox="1"/>
          <p:nvPr/>
        </p:nvSpPr>
        <p:spPr>
          <a:xfrm>
            <a:off x="5785109" y="1238057"/>
            <a:ext cx="499943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200"/>
              <a:buFont typeface="Tahoma"/>
              <a:buNone/>
            </a:pPr>
            <a:r>
              <a:rPr lang="en-US" sz="2200" b="0" i="0" u="none" strike="noStrike" cap="none">
                <a:solidFill>
                  <a:schemeClr val="dk2"/>
                </a:solidFill>
                <a:latin typeface="Tahoma"/>
                <a:ea typeface="Tahoma"/>
                <a:cs typeface="Tahoma"/>
                <a:sym typeface="Tahoma"/>
              </a:rPr>
              <a:t>CHANGING SLIDE LAYOUTS</a:t>
            </a:r>
            <a:endParaRPr/>
          </a:p>
        </p:txBody>
      </p:sp>
      <p:cxnSp>
        <p:nvCxnSpPr>
          <p:cNvPr id="1010" name="Google Shape;1010;p62"/>
          <p:cNvCxnSpPr/>
          <p:nvPr/>
        </p:nvCxnSpPr>
        <p:spPr>
          <a:xfrm>
            <a:off x="5877709" y="1683345"/>
            <a:ext cx="4234479" cy="0"/>
          </a:xfrm>
          <a:prstGeom prst="straightConnector1">
            <a:avLst/>
          </a:prstGeom>
          <a:noFill/>
          <a:ln w="12700" cap="flat" cmpd="sng">
            <a:solidFill>
              <a:schemeClr val="accent1"/>
            </a:solidFill>
            <a:prstDash val="solid"/>
            <a:miter lim="800000"/>
            <a:headEnd type="none" w="sm" len="sm"/>
            <a:tailEnd type="none" w="sm" len="sm"/>
          </a:ln>
        </p:spPr>
      </p:cxnSp>
      <p:sp>
        <p:nvSpPr>
          <p:cNvPr id="1011" name="Google Shape;1011;p62"/>
          <p:cNvSpPr txBox="1"/>
          <p:nvPr/>
        </p:nvSpPr>
        <p:spPr>
          <a:xfrm>
            <a:off x="5804817" y="1883971"/>
            <a:ext cx="5630970" cy="910314"/>
          </a:xfrm>
          <a:prstGeom prst="rect">
            <a:avLst/>
          </a:prstGeom>
          <a:noFill/>
          <a:ln>
            <a:noFill/>
          </a:ln>
        </p:spPr>
        <p:txBody>
          <a:bodyPr spcFirstLastPara="1" wrap="square" lIns="91425" tIns="45700" rIns="91425" bIns="45700" anchor="t" anchorCtr="0">
            <a:spAutoFit/>
          </a:bodyPr>
          <a:lstStyle/>
          <a:p>
            <a:pPr marL="0" marR="0" lvl="0" indent="0" algn="l" rtl="0">
              <a:lnSpc>
                <a:spcPct val="157142"/>
              </a:lnSpc>
              <a:spcBef>
                <a:spcPts val="0"/>
              </a:spcBef>
              <a:spcAft>
                <a:spcPts val="0"/>
              </a:spcAft>
              <a:buNone/>
            </a:pPr>
            <a:r>
              <a:rPr lang="en-US" sz="1400" b="1" i="0" u="none" strike="noStrike" cap="none">
                <a:solidFill>
                  <a:schemeClr val="dk1"/>
                </a:solidFill>
                <a:latin typeface="Tahoma"/>
                <a:ea typeface="Tahoma"/>
                <a:cs typeface="Tahoma"/>
                <a:sym typeface="Tahoma"/>
              </a:rPr>
              <a:t>If you wish to use a different layout for your existing slide, there is no need to insert a new one. Simply:</a:t>
            </a:r>
            <a:endParaRPr/>
          </a:p>
        </p:txBody>
      </p:sp>
      <p:sp>
        <p:nvSpPr>
          <p:cNvPr id="1012" name="Google Shape;1012;p62"/>
          <p:cNvSpPr txBox="1"/>
          <p:nvPr/>
        </p:nvSpPr>
        <p:spPr>
          <a:xfrm>
            <a:off x="5794963" y="2880710"/>
            <a:ext cx="4979724" cy="6086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With your slide selected, click in the Layout button</a:t>
            </a:r>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Choose a new layout from the gallery</a:t>
            </a:r>
            <a:endParaRPr/>
          </a:p>
        </p:txBody>
      </p:sp>
      <p:sp>
        <p:nvSpPr>
          <p:cNvPr id="1013" name="Google Shape;1013;p62"/>
          <p:cNvSpPr txBox="1"/>
          <p:nvPr/>
        </p:nvSpPr>
        <p:spPr>
          <a:xfrm>
            <a:off x="500412" y="4204094"/>
            <a:ext cx="381609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2200"/>
              <a:buFont typeface="Tahoma"/>
              <a:buNone/>
            </a:pPr>
            <a:r>
              <a:rPr lang="en-US" sz="2200" b="0" i="0" u="none" strike="noStrike" cap="none">
                <a:solidFill>
                  <a:schemeClr val="dk2"/>
                </a:solidFill>
                <a:latin typeface="Tahoma"/>
                <a:ea typeface="Tahoma"/>
                <a:cs typeface="Tahoma"/>
                <a:sym typeface="Tahoma"/>
              </a:rPr>
              <a:t>ADDING PHOTOS</a:t>
            </a:r>
            <a:endParaRPr/>
          </a:p>
        </p:txBody>
      </p:sp>
      <p:cxnSp>
        <p:nvCxnSpPr>
          <p:cNvPr id="1014" name="Google Shape;1014;p62"/>
          <p:cNvCxnSpPr/>
          <p:nvPr/>
        </p:nvCxnSpPr>
        <p:spPr>
          <a:xfrm>
            <a:off x="593012" y="4649382"/>
            <a:ext cx="3562129" cy="0"/>
          </a:xfrm>
          <a:prstGeom prst="straightConnector1">
            <a:avLst/>
          </a:prstGeom>
          <a:noFill/>
          <a:ln w="12700" cap="flat" cmpd="sng">
            <a:solidFill>
              <a:schemeClr val="accent1"/>
            </a:solidFill>
            <a:prstDash val="solid"/>
            <a:miter lim="800000"/>
            <a:headEnd type="none" w="sm" len="sm"/>
            <a:tailEnd type="none" w="sm" len="sm"/>
          </a:ln>
        </p:spPr>
      </p:cxnSp>
      <p:sp>
        <p:nvSpPr>
          <p:cNvPr id="1015" name="Google Shape;1015;p62"/>
          <p:cNvSpPr txBox="1"/>
          <p:nvPr/>
        </p:nvSpPr>
        <p:spPr>
          <a:xfrm>
            <a:off x="520120" y="4819272"/>
            <a:ext cx="2933258" cy="346057"/>
          </a:xfrm>
          <a:prstGeom prst="rect">
            <a:avLst/>
          </a:prstGeom>
          <a:noFill/>
          <a:ln>
            <a:noFill/>
          </a:ln>
        </p:spPr>
        <p:txBody>
          <a:bodyPr spcFirstLastPara="1" wrap="square" lIns="91425" tIns="45700" rIns="91425" bIns="45700" anchor="t" anchorCtr="0">
            <a:spAutoFit/>
          </a:bodyPr>
          <a:lstStyle/>
          <a:p>
            <a:pPr marL="0" marR="0" lvl="0" indent="0" algn="l" rtl="0">
              <a:lnSpc>
                <a:spcPct val="157142"/>
              </a:lnSpc>
              <a:spcBef>
                <a:spcPts val="0"/>
              </a:spcBef>
              <a:spcAft>
                <a:spcPts val="0"/>
              </a:spcAft>
              <a:buNone/>
            </a:pPr>
            <a:r>
              <a:rPr lang="en-US" sz="1400" b="1" i="0" u="none" strike="noStrike" cap="none">
                <a:solidFill>
                  <a:schemeClr val="dk1"/>
                </a:solidFill>
                <a:latin typeface="Tahoma"/>
                <a:ea typeface="Tahoma"/>
                <a:cs typeface="Tahoma"/>
                <a:sym typeface="Tahoma"/>
              </a:rPr>
              <a:t>To add photos:</a:t>
            </a:r>
            <a:endParaRPr/>
          </a:p>
        </p:txBody>
      </p:sp>
      <p:sp>
        <p:nvSpPr>
          <p:cNvPr id="1016" name="Google Shape;1016;p62"/>
          <p:cNvSpPr txBox="1"/>
          <p:nvPr/>
        </p:nvSpPr>
        <p:spPr>
          <a:xfrm>
            <a:off x="520120" y="5236131"/>
            <a:ext cx="7532747" cy="116955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Click on the placeholder icon and upload desired image</a:t>
            </a:r>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Once uploaded choose “Picture Format” in the top ribbon menu</a:t>
            </a:r>
            <a:endParaRPr/>
          </a:p>
          <a:p>
            <a:pPr marL="342900" marR="0" lvl="0" indent="-342900" algn="l" rtl="0">
              <a:lnSpc>
                <a:spcPct val="150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Tahoma"/>
                <a:ea typeface="Tahoma"/>
                <a:cs typeface="Tahoma"/>
                <a:sym typeface="Tahoma"/>
              </a:rPr>
              <a:t>Click on the “Crop” dropdown and choose “Fill” then drag image to reframe</a:t>
            </a:r>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chemeClr val="dk1"/>
              </a:solidFill>
              <a:latin typeface="Tahoma"/>
              <a:ea typeface="Tahoma"/>
              <a:cs typeface="Tahoma"/>
              <a:sym typeface="Tahom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017"/>
        <p:cNvGrpSpPr/>
        <p:nvPr/>
      </p:nvGrpSpPr>
      <p:grpSpPr>
        <a:xfrm>
          <a:off x="0" y="0"/>
          <a:ext cx="0" cy="0"/>
          <a:chOff x="0" y="0"/>
          <a:chExt cx="0" cy="0"/>
        </a:xfrm>
      </p:grpSpPr>
      <p:sp>
        <p:nvSpPr>
          <p:cNvPr id="1018" name="Google Shape;1018;p63"/>
          <p:cNvSpPr/>
          <p:nvPr/>
        </p:nvSpPr>
        <p:spPr>
          <a:xfrm rot="5400000" flipH="1">
            <a:off x="1920240" y="316992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19" name="Google Shape;1019;p63"/>
          <p:cNvPicPr preferRelativeResize="0"/>
          <p:nvPr/>
        </p:nvPicPr>
        <p:blipFill rotWithShape="1">
          <a:blip r:embed="rId2">
            <a:alphaModFix/>
          </a:blip>
          <a:srcRect/>
          <a:stretch/>
        </p:blipFill>
        <p:spPr>
          <a:xfrm rot="5400000">
            <a:off x="364332" y="5745273"/>
            <a:ext cx="581563" cy="782733"/>
          </a:xfrm>
          <a:prstGeom prst="rect">
            <a:avLst/>
          </a:prstGeom>
          <a:noFill/>
          <a:ln>
            <a:noFill/>
          </a:ln>
        </p:spPr>
      </p:pic>
      <p:sp>
        <p:nvSpPr>
          <p:cNvPr id="1020" name="Google Shape;102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1" name="Google Shape;1021;p6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accent3"/>
              </a:buClr>
              <a:buSzPts val="1800"/>
              <a:buChar char="•"/>
              <a:defRPr/>
            </a:lvl1pPr>
            <a:lvl2pPr marL="914400" lvl="1" indent="-342900" algn="l">
              <a:lnSpc>
                <a:spcPct val="110000"/>
              </a:lnSpc>
              <a:spcBef>
                <a:spcPts val="500"/>
              </a:spcBef>
              <a:spcAft>
                <a:spcPts val="0"/>
              </a:spcAft>
              <a:buClr>
                <a:schemeClr val="accent3"/>
              </a:buClr>
              <a:buSzPts val="1800"/>
              <a:buChar char="•"/>
              <a:defRPr/>
            </a:lvl2pPr>
            <a:lvl3pPr marL="1371600" lvl="2" indent="-342900" algn="l">
              <a:lnSpc>
                <a:spcPct val="110000"/>
              </a:lnSpc>
              <a:spcBef>
                <a:spcPts val="500"/>
              </a:spcBef>
              <a:spcAft>
                <a:spcPts val="0"/>
              </a:spcAft>
              <a:buClr>
                <a:schemeClr val="accent3"/>
              </a:buClr>
              <a:buSzPts val="1800"/>
              <a:buChar char="•"/>
              <a:defRPr/>
            </a:lvl3pPr>
            <a:lvl4pPr marL="1828800" lvl="3" indent="-342900" algn="l">
              <a:lnSpc>
                <a:spcPct val="110000"/>
              </a:lnSpc>
              <a:spcBef>
                <a:spcPts val="500"/>
              </a:spcBef>
              <a:spcAft>
                <a:spcPts val="0"/>
              </a:spcAft>
              <a:buClr>
                <a:schemeClr val="accent3"/>
              </a:buClr>
              <a:buSzPts val="1800"/>
              <a:buChar char="•"/>
              <a:defRPr/>
            </a:lvl4pPr>
            <a:lvl5pPr marL="2286000" lvl="4" indent="-342900" algn="l">
              <a:lnSpc>
                <a:spcPct val="110000"/>
              </a:lnSpc>
              <a:spcBef>
                <a:spcPts val="500"/>
              </a:spcBef>
              <a:spcAft>
                <a:spcPts val="0"/>
              </a:spcAft>
              <a:buClr>
                <a:schemeClr val="accent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2" name="Google Shape;1022;p63"/>
          <p:cNvSpPr txBox="1">
            <a:spLocks noGrp="1"/>
          </p:cNvSpPr>
          <p:nvPr>
            <p:ph type="dt" idx="10"/>
          </p:nvPr>
        </p:nvSpPr>
        <p:spPr>
          <a:xfrm>
            <a:off x="8610597" y="703453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3" name="Google Shape;1023;p63"/>
          <p:cNvSpPr txBox="1">
            <a:spLocks noGrp="1"/>
          </p:cNvSpPr>
          <p:nvPr>
            <p:ph type="ftr" idx="11"/>
          </p:nvPr>
        </p:nvSpPr>
        <p:spPr>
          <a:xfrm>
            <a:off x="4038600" y="703453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024"/>
        <p:cNvGrpSpPr/>
        <p:nvPr/>
      </p:nvGrpSpPr>
      <p:grpSpPr>
        <a:xfrm>
          <a:off x="0" y="0"/>
          <a:ext cx="0" cy="0"/>
          <a:chOff x="0" y="0"/>
          <a:chExt cx="0" cy="0"/>
        </a:xfrm>
      </p:grpSpPr>
      <p:sp>
        <p:nvSpPr>
          <p:cNvPr id="1025" name="Google Shape;1025;p64"/>
          <p:cNvSpPr/>
          <p:nvPr/>
        </p:nvSpPr>
        <p:spPr>
          <a:xfrm rot="5400000" flipH="1">
            <a:off x="1920240" y="316992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6" name="Google Shape;1026;p6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7" name="Google Shape;1027;p6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accent3"/>
              </a:buClr>
              <a:buSzPts val="1800"/>
              <a:buChar char="•"/>
              <a:defRPr/>
            </a:lvl1pPr>
            <a:lvl2pPr marL="914400" lvl="1" indent="-342900" algn="l">
              <a:lnSpc>
                <a:spcPct val="110000"/>
              </a:lnSpc>
              <a:spcBef>
                <a:spcPts val="500"/>
              </a:spcBef>
              <a:spcAft>
                <a:spcPts val="0"/>
              </a:spcAft>
              <a:buClr>
                <a:schemeClr val="accent3"/>
              </a:buClr>
              <a:buSzPts val="1800"/>
              <a:buChar char="•"/>
              <a:defRPr/>
            </a:lvl2pPr>
            <a:lvl3pPr marL="1371600" lvl="2" indent="-342900" algn="l">
              <a:lnSpc>
                <a:spcPct val="110000"/>
              </a:lnSpc>
              <a:spcBef>
                <a:spcPts val="500"/>
              </a:spcBef>
              <a:spcAft>
                <a:spcPts val="0"/>
              </a:spcAft>
              <a:buClr>
                <a:schemeClr val="accent3"/>
              </a:buClr>
              <a:buSzPts val="1800"/>
              <a:buChar char="•"/>
              <a:defRPr/>
            </a:lvl3pPr>
            <a:lvl4pPr marL="1828800" lvl="3" indent="-342900" algn="l">
              <a:lnSpc>
                <a:spcPct val="110000"/>
              </a:lnSpc>
              <a:spcBef>
                <a:spcPts val="500"/>
              </a:spcBef>
              <a:spcAft>
                <a:spcPts val="0"/>
              </a:spcAft>
              <a:buClr>
                <a:schemeClr val="accent3"/>
              </a:buClr>
              <a:buSzPts val="1800"/>
              <a:buChar char="•"/>
              <a:defRPr/>
            </a:lvl4pPr>
            <a:lvl5pPr marL="2286000" lvl="4" indent="-342900" algn="l">
              <a:lnSpc>
                <a:spcPct val="110000"/>
              </a:lnSpc>
              <a:spcBef>
                <a:spcPts val="500"/>
              </a:spcBef>
              <a:spcAft>
                <a:spcPts val="0"/>
              </a:spcAft>
              <a:buClr>
                <a:schemeClr val="accent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28" name="Google Shape;1028;p64"/>
          <p:cNvPicPr preferRelativeResize="0"/>
          <p:nvPr/>
        </p:nvPicPr>
        <p:blipFill rotWithShape="1">
          <a:blip r:embed="rId2">
            <a:alphaModFix/>
          </a:blip>
          <a:srcRect/>
          <a:stretch/>
        </p:blipFill>
        <p:spPr>
          <a:xfrm rot="5400000">
            <a:off x="364332" y="5745273"/>
            <a:ext cx="581563" cy="782733"/>
          </a:xfrm>
          <a:prstGeom prst="rect">
            <a:avLst/>
          </a:prstGeom>
          <a:noFill/>
          <a:ln>
            <a:noFill/>
          </a:ln>
        </p:spPr>
      </p:pic>
      <p:sp>
        <p:nvSpPr>
          <p:cNvPr id="1029" name="Google Shape;1029;p64"/>
          <p:cNvSpPr txBox="1">
            <a:spLocks noGrp="1"/>
          </p:cNvSpPr>
          <p:nvPr>
            <p:ph type="dt" idx="10"/>
          </p:nvPr>
        </p:nvSpPr>
        <p:spPr>
          <a:xfrm>
            <a:off x="8610597" y="70040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0" name="Google Shape;1030;p64"/>
          <p:cNvSpPr txBox="1">
            <a:spLocks noGrp="1"/>
          </p:cNvSpPr>
          <p:nvPr>
            <p:ph type="ftr" idx="11"/>
          </p:nvPr>
        </p:nvSpPr>
        <p:spPr>
          <a:xfrm>
            <a:off x="4038600" y="70040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hoto 1" type="title">
  <p:cSld name="TITLE">
    <p:bg>
      <p:bgPr>
        <a:solidFill>
          <a:schemeClr val="lt1"/>
        </a:solidFill>
        <a:effectLst/>
      </p:bgPr>
    </p:bg>
    <p:spTree>
      <p:nvGrpSpPr>
        <p:cNvPr id="1" name="Shape 115"/>
        <p:cNvGrpSpPr/>
        <p:nvPr/>
      </p:nvGrpSpPr>
      <p:grpSpPr>
        <a:xfrm>
          <a:off x="0" y="0"/>
          <a:ext cx="0" cy="0"/>
          <a:chOff x="0" y="0"/>
          <a:chExt cx="0" cy="0"/>
        </a:xfrm>
      </p:grpSpPr>
      <p:pic>
        <p:nvPicPr>
          <p:cNvPr id="116" name="Google Shape;116;p39"/>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7" name="Google Shape;117;p39"/>
          <p:cNvSpPr/>
          <p:nvPr/>
        </p:nvSpPr>
        <p:spPr>
          <a:xfrm flipH="1">
            <a:off x="10424160" y="124968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39"/>
          <p:cNvSpPr txBox="1">
            <a:spLocks noGrp="1"/>
          </p:cNvSpPr>
          <p:nvPr>
            <p:ph type="ctrTitle"/>
          </p:nvPr>
        </p:nvSpPr>
        <p:spPr>
          <a:xfrm>
            <a:off x="1898248" y="3361115"/>
            <a:ext cx="8730337" cy="1722354"/>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6000"/>
              <a:buFont typeface="Impact"/>
              <a:buNone/>
              <a:defRPr sz="6000" b="0" i="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9"/>
          <p:cNvSpPr txBox="1">
            <a:spLocks noGrp="1"/>
          </p:cNvSpPr>
          <p:nvPr>
            <p:ph type="subTitle" idx="1"/>
          </p:nvPr>
        </p:nvSpPr>
        <p:spPr>
          <a:xfrm>
            <a:off x="1863524" y="5109640"/>
            <a:ext cx="8765061" cy="1484613"/>
          </a:xfrm>
          <a:prstGeom prst="rect">
            <a:avLst/>
          </a:prstGeom>
          <a:noFill/>
          <a:ln>
            <a:noFill/>
          </a:ln>
        </p:spPr>
        <p:txBody>
          <a:bodyPr spcFirstLastPara="1" wrap="square" lIns="91425" tIns="45700" rIns="91425" bIns="45700" anchor="t" anchorCtr="0">
            <a:noAutofit/>
          </a:bodyPr>
          <a:lstStyle>
            <a:lvl1pPr lvl="0" algn="r">
              <a:lnSpc>
                <a:spcPct val="110000"/>
              </a:lnSpc>
              <a:spcBef>
                <a:spcPts val="1000"/>
              </a:spcBef>
              <a:spcAft>
                <a:spcPts val="0"/>
              </a:spcAft>
              <a:buClr>
                <a:schemeClr val="lt1"/>
              </a:buClr>
              <a:buSzPts val="2400"/>
              <a:buNone/>
              <a:defRPr sz="2400">
                <a:solidFill>
                  <a:schemeClr val="lt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39"/>
          <p:cNvSpPr txBox="1">
            <a:spLocks noGrp="1"/>
          </p:cNvSpPr>
          <p:nvPr>
            <p:ph type="dt" idx="10"/>
          </p:nvPr>
        </p:nvSpPr>
        <p:spPr>
          <a:xfrm>
            <a:off x="834810" y="6973146"/>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9"/>
          <p:cNvSpPr txBox="1">
            <a:spLocks noGrp="1"/>
          </p:cNvSpPr>
          <p:nvPr>
            <p:ph type="ftr" idx="11"/>
          </p:nvPr>
        </p:nvSpPr>
        <p:spPr>
          <a:xfrm>
            <a:off x="4038600" y="6973146"/>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3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123" name="Google Shape;123;p39"/>
          <p:cNvPicPr preferRelativeResize="0"/>
          <p:nvPr/>
        </p:nvPicPr>
        <p:blipFill rotWithShape="1">
          <a:blip r:embed="rId3">
            <a:alphaModFix/>
          </a:blip>
          <a:srcRect/>
          <a:stretch/>
        </p:blipFill>
        <p:spPr>
          <a:xfrm>
            <a:off x="11179858" y="5811520"/>
            <a:ext cx="581563" cy="7827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hoto 2">
  <p:cSld name="Title Slide Photo 2">
    <p:bg>
      <p:bgPr>
        <a:solidFill>
          <a:schemeClr val="lt1"/>
        </a:solidFill>
        <a:effectLst/>
      </p:bgPr>
    </p:bg>
    <p:spTree>
      <p:nvGrpSpPr>
        <p:cNvPr id="1" name="Shape 124"/>
        <p:cNvGrpSpPr/>
        <p:nvPr/>
      </p:nvGrpSpPr>
      <p:grpSpPr>
        <a:xfrm>
          <a:off x="0" y="0"/>
          <a:ext cx="0" cy="0"/>
          <a:chOff x="0" y="0"/>
          <a:chExt cx="0" cy="0"/>
        </a:xfrm>
      </p:grpSpPr>
      <p:pic>
        <p:nvPicPr>
          <p:cNvPr id="125" name="Google Shape;125;p40"/>
          <p:cNvPicPr preferRelativeResize="0"/>
          <p:nvPr/>
        </p:nvPicPr>
        <p:blipFill rotWithShape="1">
          <a:blip r:embed="rId2">
            <a:alphaModFix/>
          </a:blip>
          <a:srcRect/>
          <a:stretch/>
        </p:blipFill>
        <p:spPr>
          <a:xfrm>
            <a:off x="7" y="5"/>
            <a:ext cx="12191984" cy="6857991"/>
          </a:xfrm>
          <a:prstGeom prst="rect">
            <a:avLst/>
          </a:prstGeom>
          <a:noFill/>
          <a:ln>
            <a:noFill/>
          </a:ln>
        </p:spPr>
      </p:pic>
      <p:sp>
        <p:nvSpPr>
          <p:cNvPr id="126" name="Google Shape;126;p40"/>
          <p:cNvSpPr/>
          <p:nvPr/>
        </p:nvSpPr>
        <p:spPr>
          <a:xfrm flipH="1">
            <a:off x="10424160" y="124968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7" name="Google Shape;127;p40"/>
          <p:cNvPicPr preferRelativeResize="0"/>
          <p:nvPr/>
        </p:nvPicPr>
        <p:blipFill rotWithShape="1">
          <a:blip r:embed="rId3">
            <a:alphaModFix/>
          </a:blip>
          <a:srcRect/>
          <a:stretch/>
        </p:blipFill>
        <p:spPr>
          <a:xfrm>
            <a:off x="11179858" y="5811520"/>
            <a:ext cx="581563" cy="782733"/>
          </a:xfrm>
          <a:prstGeom prst="rect">
            <a:avLst/>
          </a:prstGeom>
          <a:noFill/>
          <a:ln>
            <a:noFill/>
          </a:ln>
        </p:spPr>
      </p:pic>
      <p:sp>
        <p:nvSpPr>
          <p:cNvPr id="128" name="Google Shape;128;p40"/>
          <p:cNvSpPr txBox="1">
            <a:spLocks noGrp="1"/>
          </p:cNvSpPr>
          <p:nvPr>
            <p:ph type="ctrTitle"/>
          </p:nvPr>
        </p:nvSpPr>
        <p:spPr>
          <a:xfrm>
            <a:off x="838199" y="388503"/>
            <a:ext cx="9706337" cy="17223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Impact"/>
              <a:buNone/>
              <a:defRPr sz="6000" b="0" i="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40"/>
          <p:cNvSpPr txBox="1">
            <a:spLocks noGrp="1"/>
          </p:cNvSpPr>
          <p:nvPr>
            <p:ph type="subTitle" idx="1"/>
          </p:nvPr>
        </p:nvSpPr>
        <p:spPr>
          <a:xfrm>
            <a:off x="838199" y="2137028"/>
            <a:ext cx="9717911" cy="1484613"/>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lt1"/>
              </a:buClr>
              <a:buSzPts val="2400"/>
              <a:buNone/>
              <a:defRPr sz="2400">
                <a:solidFill>
                  <a:schemeClr val="lt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0" name="Google Shape;130;p40"/>
          <p:cNvSpPr txBox="1">
            <a:spLocks noGrp="1"/>
          </p:cNvSpPr>
          <p:nvPr>
            <p:ph type="dt" idx="10"/>
          </p:nvPr>
        </p:nvSpPr>
        <p:spPr>
          <a:xfrm>
            <a:off x="8610597" y="695071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ftr" idx="11"/>
          </p:nvPr>
        </p:nvSpPr>
        <p:spPr>
          <a:xfrm>
            <a:off x="4038600" y="695071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40"/>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hoto 3">
  <p:cSld name="Title Slide Photo 3">
    <p:bg>
      <p:bgPr>
        <a:solidFill>
          <a:schemeClr val="lt1"/>
        </a:solidFill>
        <a:effectLst/>
      </p:bgPr>
    </p:bg>
    <p:spTree>
      <p:nvGrpSpPr>
        <p:cNvPr id="1" name="Shape 133"/>
        <p:cNvGrpSpPr/>
        <p:nvPr/>
      </p:nvGrpSpPr>
      <p:grpSpPr>
        <a:xfrm>
          <a:off x="0" y="0"/>
          <a:ext cx="0" cy="0"/>
          <a:chOff x="0" y="0"/>
          <a:chExt cx="0" cy="0"/>
        </a:xfrm>
      </p:grpSpPr>
      <p:pic>
        <p:nvPicPr>
          <p:cNvPr id="134" name="Google Shape;134;p41"/>
          <p:cNvPicPr preferRelativeResize="0"/>
          <p:nvPr/>
        </p:nvPicPr>
        <p:blipFill rotWithShape="1">
          <a:blip r:embed="rId2">
            <a:alphaModFix/>
          </a:blip>
          <a:srcRect/>
          <a:stretch/>
        </p:blipFill>
        <p:spPr>
          <a:xfrm>
            <a:off x="-5" y="-3"/>
            <a:ext cx="12192004" cy="6858003"/>
          </a:xfrm>
          <a:prstGeom prst="rect">
            <a:avLst/>
          </a:prstGeom>
          <a:noFill/>
          <a:ln>
            <a:noFill/>
          </a:ln>
        </p:spPr>
      </p:pic>
      <p:sp>
        <p:nvSpPr>
          <p:cNvPr id="135" name="Google Shape;135;p41"/>
          <p:cNvSpPr/>
          <p:nvPr/>
        </p:nvSpPr>
        <p:spPr>
          <a:xfrm flipH="1">
            <a:off x="10424160" y="124968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6" name="Google Shape;136;p41"/>
          <p:cNvPicPr preferRelativeResize="0"/>
          <p:nvPr/>
        </p:nvPicPr>
        <p:blipFill rotWithShape="1">
          <a:blip r:embed="rId3">
            <a:alphaModFix/>
          </a:blip>
          <a:srcRect/>
          <a:stretch/>
        </p:blipFill>
        <p:spPr>
          <a:xfrm>
            <a:off x="11179858" y="5811520"/>
            <a:ext cx="581563" cy="782733"/>
          </a:xfrm>
          <a:prstGeom prst="rect">
            <a:avLst/>
          </a:prstGeom>
          <a:noFill/>
          <a:ln>
            <a:noFill/>
          </a:ln>
        </p:spPr>
      </p:pic>
      <p:sp>
        <p:nvSpPr>
          <p:cNvPr id="137" name="Google Shape;137;p41"/>
          <p:cNvSpPr txBox="1">
            <a:spLocks noGrp="1"/>
          </p:cNvSpPr>
          <p:nvPr>
            <p:ph type="ctrTitle"/>
          </p:nvPr>
        </p:nvSpPr>
        <p:spPr>
          <a:xfrm>
            <a:off x="838200" y="337702"/>
            <a:ext cx="5770944" cy="26022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Impact"/>
              <a:buNone/>
              <a:defRPr sz="6000" b="0" i="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41"/>
          <p:cNvSpPr txBox="1">
            <a:spLocks noGrp="1"/>
          </p:cNvSpPr>
          <p:nvPr>
            <p:ph type="subTitle" idx="1"/>
          </p:nvPr>
        </p:nvSpPr>
        <p:spPr>
          <a:xfrm>
            <a:off x="838200" y="2989054"/>
            <a:ext cx="5782519" cy="1484613"/>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dk1"/>
              </a:buClr>
              <a:buSzPts val="2400"/>
              <a:buNone/>
              <a:defRPr sz="2400">
                <a:solidFill>
                  <a:schemeClr val="dk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9" name="Google Shape;139;p41"/>
          <p:cNvSpPr txBox="1">
            <a:spLocks noGrp="1"/>
          </p:cNvSpPr>
          <p:nvPr>
            <p:ph type="dt" idx="10"/>
          </p:nvPr>
        </p:nvSpPr>
        <p:spPr>
          <a:xfrm>
            <a:off x="8610597" y="695071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1"/>
          <p:cNvSpPr txBox="1">
            <a:spLocks noGrp="1"/>
          </p:cNvSpPr>
          <p:nvPr>
            <p:ph type="ftr" idx="11"/>
          </p:nvPr>
        </p:nvSpPr>
        <p:spPr>
          <a:xfrm>
            <a:off x="4038600" y="695071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41"/>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hoto 4">
  <p:cSld name="Title Slide Photo 4">
    <p:bg>
      <p:bgPr>
        <a:solidFill>
          <a:schemeClr val="lt1"/>
        </a:solidFill>
        <a:effectLst/>
      </p:bgPr>
    </p:bg>
    <p:spTree>
      <p:nvGrpSpPr>
        <p:cNvPr id="1" name="Shape 142"/>
        <p:cNvGrpSpPr/>
        <p:nvPr/>
      </p:nvGrpSpPr>
      <p:grpSpPr>
        <a:xfrm>
          <a:off x="0" y="0"/>
          <a:ext cx="0" cy="0"/>
          <a:chOff x="0" y="0"/>
          <a:chExt cx="0" cy="0"/>
        </a:xfrm>
      </p:grpSpPr>
      <p:pic>
        <p:nvPicPr>
          <p:cNvPr id="143" name="Google Shape;143;p42"/>
          <p:cNvPicPr preferRelativeResize="0"/>
          <p:nvPr/>
        </p:nvPicPr>
        <p:blipFill rotWithShape="1">
          <a:blip r:embed="rId2">
            <a:alphaModFix/>
          </a:blip>
          <a:srcRect/>
          <a:stretch/>
        </p:blipFill>
        <p:spPr>
          <a:xfrm>
            <a:off x="0" y="1"/>
            <a:ext cx="12191999" cy="6857999"/>
          </a:xfrm>
          <a:prstGeom prst="rect">
            <a:avLst/>
          </a:prstGeom>
          <a:noFill/>
          <a:ln>
            <a:noFill/>
          </a:ln>
        </p:spPr>
      </p:pic>
      <p:sp>
        <p:nvSpPr>
          <p:cNvPr id="144" name="Google Shape;144;p42"/>
          <p:cNvSpPr/>
          <p:nvPr/>
        </p:nvSpPr>
        <p:spPr>
          <a:xfrm flipH="1">
            <a:off x="10424160" y="1249680"/>
            <a:ext cx="1767840" cy="5608320"/>
          </a:xfrm>
          <a:prstGeom prst="rtTriangle">
            <a:avLst/>
          </a:prstGeom>
          <a:solidFill>
            <a:schemeClr val="accen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5" name="Google Shape;145;p42"/>
          <p:cNvPicPr preferRelativeResize="0"/>
          <p:nvPr/>
        </p:nvPicPr>
        <p:blipFill rotWithShape="1">
          <a:blip r:embed="rId3">
            <a:alphaModFix/>
          </a:blip>
          <a:srcRect/>
          <a:stretch/>
        </p:blipFill>
        <p:spPr>
          <a:xfrm>
            <a:off x="11179858" y="5811520"/>
            <a:ext cx="581563" cy="782733"/>
          </a:xfrm>
          <a:prstGeom prst="rect">
            <a:avLst/>
          </a:prstGeom>
          <a:noFill/>
          <a:ln>
            <a:noFill/>
          </a:ln>
        </p:spPr>
      </p:pic>
      <p:sp>
        <p:nvSpPr>
          <p:cNvPr id="146" name="Google Shape;146;p42"/>
          <p:cNvSpPr txBox="1">
            <a:spLocks noGrp="1"/>
          </p:cNvSpPr>
          <p:nvPr>
            <p:ph type="ctrTitle"/>
          </p:nvPr>
        </p:nvSpPr>
        <p:spPr>
          <a:xfrm>
            <a:off x="6350000" y="401950"/>
            <a:ext cx="5340430" cy="251487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Impact"/>
              <a:buNone/>
              <a:defRPr sz="6000" b="0" i="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42"/>
          <p:cNvSpPr txBox="1">
            <a:spLocks noGrp="1"/>
          </p:cNvSpPr>
          <p:nvPr>
            <p:ph type="subTitle" idx="1"/>
          </p:nvPr>
        </p:nvSpPr>
        <p:spPr>
          <a:xfrm>
            <a:off x="7511969" y="3007002"/>
            <a:ext cx="4190036" cy="821559"/>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dk1"/>
              </a:buClr>
              <a:buSzPts val="2400"/>
              <a:buNone/>
              <a:defRPr sz="2400">
                <a:solidFill>
                  <a:schemeClr val="dk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8" name="Google Shape;148;p42"/>
          <p:cNvSpPr txBox="1">
            <a:spLocks noGrp="1"/>
          </p:cNvSpPr>
          <p:nvPr>
            <p:ph type="dt" idx="10"/>
          </p:nvPr>
        </p:nvSpPr>
        <p:spPr>
          <a:xfrm>
            <a:off x="8610597" y="6924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2"/>
          <p:cNvSpPr txBox="1">
            <a:spLocks noGrp="1"/>
          </p:cNvSpPr>
          <p:nvPr>
            <p:ph type="ftr" idx="11"/>
          </p:nvPr>
        </p:nvSpPr>
        <p:spPr>
          <a:xfrm>
            <a:off x="4038600" y="6924584"/>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0" name="Google Shape;150;p42"/>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Yellow">
  <p:cSld name="Title Slide Yellow">
    <p:bg>
      <p:bgPr>
        <a:solidFill>
          <a:schemeClr val="lt1"/>
        </a:solidFill>
        <a:effectLst/>
      </p:bgPr>
    </p:bg>
    <p:spTree>
      <p:nvGrpSpPr>
        <p:cNvPr id="1" name="Shape 151"/>
        <p:cNvGrpSpPr/>
        <p:nvPr/>
      </p:nvGrpSpPr>
      <p:grpSpPr>
        <a:xfrm>
          <a:off x="0" y="0"/>
          <a:ext cx="0" cy="0"/>
          <a:chOff x="0" y="0"/>
          <a:chExt cx="0" cy="0"/>
        </a:xfrm>
      </p:grpSpPr>
      <p:sp>
        <p:nvSpPr>
          <p:cNvPr id="152" name="Google Shape;152;p43"/>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43"/>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4" name="Google Shape;154;p43"/>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155" name="Google Shape;155;p43"/>
          <p:cNvSpPr txBox="1">
            <a:spLocks noGrp="1"/>
          </p:cNvSpPr>
          <p:nvPr>
            <p:ph type="dt" idx="10"/>
          </p:nvPr>
        </p:nvSpPr>
        <p:spPr>
          <a:xfrm>
            <a:off x="8610597" y="6944179"/>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3"/>
          <p:cNvSpPr txBox="1">
            <a:spLocks noGrp="1"/>
          </p:cNvSpPr>
          <p:nvPr>
            <p:ph type="ftr" idx="11"/>
          </p:nvPr>
        </p:nvSpPr>
        <p:spPr>
          <a:xfrm>
            <a:off x="4038600" y="6944179"/>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43"/>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pSp>
        <p:nvGrpSpPr>
          <p:cNvPr id="158" name="Google Shape;158;p43"/>
          <p:cNvGrpSpPr/>
          <p:nvPr/>
        </p:nvGrpSpPr>
        <p:grpSpPr>
          <a:xfrm rot="5400000">
            <a:off x="-1782756" y="1485531"/>
            <a:ext cx="5271998" cy="268589"/>
            <a:chOff x="2849243" y="845627"/>
            <a:chExt cx="5271998" cy="268589"/>
          </a:xfrm>
        </p:grpSpPr>
        <p:sp>
          <p:nvSpPr>
            <p:cNvPr id="159" name="Google Shape;159;p43"/>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 name="Google Shape;160;p43"/>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 name="Google Shape;161;p43"/>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Google Shape;162;p43"/>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3" name="Google Shape;163;p43"/>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43"/>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43"/>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6" name="Google Shape;166;p43"/>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7" name="Google Shape;167;p43"/>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8" name="Google Shape;168;p43"/>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9" name="Google Shape;169;p43"/>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0" name="Google Shape;170;p43"/>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43"/>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43"/>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43"/>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4" name="Google Shape;174;p43"/>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5" name="Google Shape;175;p43"/>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43"/>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7" name="Google Shape;177;p43"/>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8" name="Google Shape;178;p43"/>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43"/>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43"/>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43"/>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2" name="Google Shape;182;p43"/>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43"/>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4" name="Google Shape;184;p43"/>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5" name="Google Shape;185;p43"/>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43"/>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43"/>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43"/>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43"/>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43"/>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43"/>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43"/>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3" name="Google Shape;193;p43"/>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43"/>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95" name="Google Shape;195;p43"/>
          <p:cNvSpPr txBox="1">
            <a:spLocks noGrp="1"/>
          </p:cNvSpPr>
          <p:nvPr>
            <p:ph type="ctrTitle"/>
          </p:nvPr>
        </p:nvSpPr>
        <p:spPr>
          <a:xfrm>
            <a:off x="1667201" y="1928582"/>
            <a:ext cx="8857598" cy="172235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Impact"/>
              <a:buNone/>
              <a:defRPr sz="6000" b="0" i="0">
                <a:solidFill>
                  <a:schemeClr val="dk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43"/>
          <p:cNvSpPr txBox="1">
            <a:spLocks noGrp="1"/>
          </p:cNvSpPr>
          <p:nvPr>
            <p:ph type="subTitle" idx="1"/>
          </p:nvPr>
        </p:nvSpPr>
        <p:spPr>
          <a:xfrm>
            <a:off x="1667201" y="3677107"/>
            <a:ext cx="8857598" cy="1655762"/>
          </a:xfrm>
          <a:prstGeom prst="rect">
            <a:avLst/>
          </a:prstGeom>
          <a:noFill/>
          <a:ln>
            <a:noFill/>
          </a:ln>
        </p:spPr>
        <p:txBody>
          <a:bodyPr spcFirstLastPara="1" wrap="square" lIns="91425" tIns="45700" rIns="91425" bIns="45700" anchor="t" anchorCtr="0">
            <a:noAutofit/>
          </a:bodyPr>
          <a:lstStyle>
            <a:lvl1pPr lvl="0" algn="ctr">
              <a:lnSpc>
                <a:spcPct val="110000"/>
              </a:lnSpc>
              <a:spcBef>
                <a:spcPts val="1000"/>
              </a:spcBef>
              <a:spcAft>
                <a:spcPts val="0"/>
              </a:spcAft>
              <a:buClr>
                <a:schemeClr val="dk1"/>
              </a:buClr>
              <a:buSzPts val="2400"/>
              <a:buNone/>
              <a:defRPr sz="2400">
                <a:solidFill>
                  <a:schemeClr val="dk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Black">
  <p:cSld name="Title Slide Black">
    <p:bg>
      <p:bgPr>
        <a:solidFill>
          <a:schemeClr val="dk1"/>
        </a:solidFill>
        <a:effectLst/>
      </p:bgPr>
    </p:bg>
    <p:spTree>
      <p:nvGrpSpPr>
        <p:cNvPr id="1" name="Shape 197"/>
        <p:cNvGrpSpPr/>
        <p:nvPr/>
      </p:nvGrpSpPr>
      <p:grpSpPr>
        <a:xfrm>
          <a:off x="0" y="0"/>
          <a:ext cx="0" cy="0"/>
          <a:chOff x="0" y="0"/>
          <a:chExt cx="0" cy="0"/>
        </a:xfrm>
      </p:grpSpPr>
      <p:sp>
        <p:nvSpPr>
          <p:cNvPr id="198" name="Google Shape;198;p44"/>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p44"/>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0" name="Google Shape;200;p44"/>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201" name="Google Shape;201;p44"/>
          <p:cNvSpPr txBox="1">
            <a:spLocks noGrp="1"/>
          </p:cNvSpPr>
          <p:nvPr>
            <p:ph type="dt" idx="10"/>
          </p:nvPr>
        </p:nvSpPr>
        <p:spPr>
          <a:xfrm>
            <a:off x="8610597" y="6944179"/>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44"/>
          <p:cNvSpPr txBox="1">
            <a:spLocks noGrp="1"/>
          </p:cNvSpPr>
          <p:nvPr>
            <p:ph type="ftr" idx="11"/>
          </p:nvPr>
        </p:nvSpPr>
        <p:spPr>
          <a:xfrm>
            <a:off x="4038600" y="6944179"/>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 name="Google Shape;203;p44"/>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44"/>
          <p:cNvSpPr txBox="1">
            <a:spLocks noGrp="1"/>
          </p:cNvSpPr>
          <p:nvPr>
            <p:ph type="ctrTitle"/>
          </p:nvPr>
        </p:nvSpPr>
        <p:spPr>
          <a:xfrm>
            <a:off x="1667201" y="1928582"/>
            <a:ext cx="8857598" cy="172235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Impact"/>
              <a:buNone/>
              <a:defRPr sz="6000" b="0" i="0">
                <a:solidFill>
                  <a:schemeClr val="lt1"/>
                </a:solidFill>
                <a:latin typeface="Impact"/>
                <a:ea typeface="Impact"/>
                <a:cs typeface="Impact"/>
                <a:sym typeface="Impac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44"/>
          <p:cNvSpPr txBox="1">
            <a:spLocks noGrp="1"/>
          </p:cNvSpPr>
          <p:nvPr>
            <p:ph type="subTitle" idx="1"/>
          </p:nvPr>
        </p:nvSpPr>
        <p:spPr>
          <a:xfrm>
            <a:off x="1667201" y="3677107"/>
            <a:ext cx="8857598" cy="1655762"/>
          </a:xfrm>
          <a:prstGeom prst="rect">
            <a:avLst/>
          </a:prstGeom>
          <a:noFill/>
          <a:ln>
            <a:noFill/>
          </a:ln>
        </p:spPr>
        <p:txBody>
          <a:bodyPr spcFirstLastPara="1" wrap="square" lIns="91425" tIns="45700" rIns="91425" bIns="45700" anchor="t" anchorCtr="0">
            <a:noAutofit/>
          </a:bodyPr>
          <a:lstStyle>
            <a:lvl1pPr lvl="0" algn="ctr">
              <a:lnSpc>
                <a:spcPct val="110000"/>
              </a:lnSpc>
              <a:spcBef>
                <a:spcPts val="1000"/>
              </a:spcBef>
              <a:spcAft>
                <a:spcPts val="0"/>
              </a:spcAft>
              <a:buClr>
                <a:schemeClr val="lt1"/>
              </a:buClr>
              <a:buSzPts val="2400"/>
              <a:buNone/>
              <a:defRPr sz="2400">
                <a:solidFill>
                  <a:schemeClr val="lt1"/>
                </a:solidFill>
              </a:defRPr>
            </a:lvl1pPr>
            <a:lvl2pPr lvl="1" algn="ctr">
              <a:lnSpc>
                <a:spcPct val="110000"/>
              </a:lnSpc>
              <a:spcBef>
                <a:spcPts val="500"/>
              </a:spcBef>
              <a:spcAft>
                <a:spcPts val="0"/>
              </a:spcAft>
              <a:buClr>
                <a:schemeClr val="accent3"/>
              </a:buClr>
              <a:buSzPts val="2000"/>
              <a:buNone/>
              <a:defRPr sz="2000"/>
            </a:lvl2pPr>
            <a:lvl3pPr lvl="2" algn="ctr">
              <a:lnSpc>
                <a:spcPct val="110000"/>
              </a:lnSpc>
              <a:spcBef>
                <a:spcPts val="500"/>
              </a:spcBef>
              <a:spcAft>
                <a:spcPts val="0"/>
              </a:spcAft>
              <a:buClr>
                <a:schemeClr val="accent3"/>
              </a:buClr>
              <a:buSzPts val="1800"/>
              <a:buNone/>
              <a:defRPr sz="1800"/>
            </a:lvl3pPr>
            <a:lvl4pPr lvl="3" algn="ctr">
              <a:lnSpc>
                <a:spcPct val="110000"/>
              </a:lnSpc>
              <a:spcBef>
                <a:spcPts val="500"/>
              </a:spcBef>
              <a:spcAft>
                <a:spcPts val="0"/>
              </a:spcAft>
              <a:buClr>
                <a:schemeClr val="accent3"/>
              </a:buClr>
              <a:buSzPts val="1600"/>
              <a:buNone/>
              <a:defRPr sz="1600"/>
            </a:lvl4pPr>
            <a:lvl5pPr lvl="4" algn="ctr">
              <a:lnSpc>
                <a:spcPct val="110000"/>
              </a:lnSpc>
              <a:spcBef>
                <a:spcPts val="500"/>
              </a:spcBef>
              <a:spcAft>
                <a:spcPts val="0"/>
              </a:spcAft>
              <a:buClr>
                <a:schemeClr val="accent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06" name="Google Shape;206;p44"/>
          <p:cNvGrpSpPr/>
          <p:nvPr/>
        </p:nvGrpSpPr>
        <p:grpSpPr>
          <a:xfrm>
            <a:off x="718949" y="-1016174"/>
            <a:ext cx="268589" cy="5271998"/>
            <a:chOff x="718949" y="-1016174"/>
            <a:chExt cx="268589" cy="5271998"/>
          </a:xfrm>
        </p:grpSpPr>
        <p:sp>
          <p:nvSpPr>
            <p:cNvPr id="207" name="Google Shape;207;p44"/>
            <p:cNvSpPr/>
            <p:nvPr/>
          </p:nvSpPr>
          <p:spPr>
            <a:xfrm rot="7967267">
              <a:off x="670364" y="396045"/>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Google Shape;208;p44"/>
            <p:cNvSpPr/>
            <p:nvPr/>
          </p:nvSpPr>
          <p:spPr>
            <a:xfrm rot="7967267">
              <a:off x="670364" y="25355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 name="Google Shape;209;p44"/>
            <p:cNvSpPr/>
            <p:nvPr/>
          </p:nvSpPr>
          <p:spPr>
            <a:xfrm rot="7967267">
              <a:off x="670364" y="11106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 name="Google Shape;210;p44"/>
            <p:cNvSpPr/>
            <p:nvPr/>
          </p:nvSpPr>
          <p:spPr>
            <a:xfrm rot="7967267">
              <a:off x="670363" y="-31424"/>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Google Shape;211;p44"/>
            <p:cNvSpPr/>
            <p:nvPr/>
          </p:nvSpPr>
          <p:spPr>
            <a:xfrm rot="7967267">
              <a:off x="670363" y="-17391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44"/>
            <p:cNvSpPr/>
            <p:nvPr/>
          </p:nvSpPr>
          <p:spPr>
            <a:xfrm rot="7967267">
              <a:off x="670363" y="-31640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 name="Google Shape;213;p44"/>
            <p:cNvSpPr/>
            <p:nvPr/>
          </p:nvSpPr>
          <p:spPr>
            <a:xfrm rot="7967267">
              <a:off x="670363" y="-45889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4" name="Google Shape;214;p44"/>
            <p:cNvSpPr/>
            <p:nvPr/>
          </p:nvSpPr>
          <p:spPr>
            <a:xfrm rot="7967267">
              <a:off x="670363" y="-60138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5" name="Google Shape;215;p44"/>
            <p:cNvSpPr/>
            <p:nvPr/>
          </p:nvSpPr>
          <p:spPr>
            <a:xfrm rot="7967267">
              <a:off x="670363" y="-74387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Google Shape;216;p44"/>
            <p:cNvSpPr/>
            <p:nvPr/>
          </p:nvSpPr>
          <p:spPr>
            <a:xfrm rot="7967267">
              <a:off x="670363" y="-8863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7" name="Google Shape;217;p44"/>
            <p:cNvSpPr/>
            <p:nvPr/>
          </p:nvSpPr>
          <p:spPr>
            <a:xfrm rot="7967267">
              <a:off x="670364" y="167837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44"/>
            <p:cNvSpPr/>
            <p:nvPr/>
          </p:nvSpPr>
          <p:spPr>
            <a:xfrm rot="7967267">
              <a:off x="670364" y="139340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44"/>
            <p:cNvSpPr/>
            <p:nvPr/>
          </p:nvSpPr>
          <p:spPr>
            <a:xfrm rot="7967267">
              <a:off x="670363" y="125091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44"/>
            <p:cNvSpPr/>
            <p:nvPr/>
          </p:nvSpPr>
          <p:spPr>
            <a:xfrm rot="7967267">
              <a:off x="670363" y="110842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44"/>
            <p:cNvSpPr/>
            <p:nvPr/>
          </p:nvSpPr>
          <p:spPr>
            <a:xfrm rot="7967267">
              <a:off x="670363" y="96593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44"/>
            <p:cNvSpPr/>
            <p:nvPr/>
          </p:nvSpPr>
          <p:spPr>
            <a:xfrm rot="7967267">
              <a:off x="670363" y="82344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3" name="Google Shape;223;p44"/>
            <p:cNvSpPr/>
            <p:nvPr/>
          </p:nvSpPr>
          <p:spPr>
            <a:xfrm rot="7967267">
              <a:off x="670363" y="68095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4" name="Google Shape;224;p44"/>
            <p:cNvSpPr/>
            <p:nvPr/>
          </p:nvSpPr>
          <p:spPr>
            <a:xfrm rot="7967267">
              <a:off x="670363" y="53846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5" name="Google Shape;225;p44"/>
            <p:cNvSpPr/>
            <p:nvPr/>
          </p:nvSpPr>
          <p:spPr>
            <a:xfrm rot="7967267">
              <a:off x="670363" y="2816246"/>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6" name="Google Shape;226;p44"/>
            <p:cNvSpPr/>
            <p:nvPr/>
          </p:nvSpPr>
          <p:spPr>
            <a:xfrm rot="7967267">
              <a:off x="670363" y="267375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7" name="Google Shape;227;p44"/>
            <p:cNvSpPr/>
            <p:nvPr/>
          </p:nvSpPr>
          <p:spPr>
            <a:xfrm rot="7967267">
              <a:off x="670363" y="253126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8" name="Google Shape;228;p44"/>
            <p:cNvSpPr/>
            <p:nvPr/>
          </p:nvSpPr>
          <p:spPr>
            <a:xfrm rot="7967267">
              <a:off x="670362" y="2388777"/>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Google Shape;229;p44"/>
            <p:cNvSpPr/>
            <p:nvPr/>
          </p:nvSpPr>
          <p:spPr>
            <a:xfrm rot="7967267">
              <a:off x="670362" y="224628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 name="Google Shape;230;p44"/>
            <p:cNvSpPr/>
            <p:nvPr/>
          </p:nvSpPr>
          <p:spPr>
            <a:xfrm rot="7967267">
              <a:off x="670362" y="210379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1" name="Google Shape;231;p44"/>
            <p:cNvSpPr/>
            <p:nvPr/>
          </p:nvSpPr>
          <p:spPr>
            <a:xfrm rot="7967267">
              <a:off x="670362" y="1961308"/>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2" name="Google Shape;232;p44"/>
            <p:cNvSpPr/>
            <p:nvPr/>
          </p:nvSpPr>
          <p:spPr>
            <a:xfrm rot="7967267">
              <a:off x="670362" y="181881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 name="Google Shape;233;p44"/>
            <p:cNvSpPr/>
            <p:nvPr/>
          </p:nvSpPr>
          <p:spPr>
            <a:xfrm rot="7967267">
              <a:off x="670362" y="1533839"/>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Google Shape;234;p44"/>
            <p:cNvSpPr/>
            <p:nvPr/>
          </p:nvSpPr>
          <p:spPr>
            <a:xfrm rot="7967267">
              <a:off x="670363" y="4098580"/>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44"/>
            <p:cNvSpPr/>
            <p:nvPr/>
          </p:nvSpPr>
          <p:spPr>
            <a:xfrm rot="7967267">
              <a:off x="670363" y="395609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6" name="Google Shape;236;p44"/>
            <p:cNvSpPr/>
            <p:nvPr/>
          </p:nvSpPr>
          <p:spPr>
            <a:xfrm rot="7967267">
              <a:off x="670363" y="381360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7" name="Google Shape;237;p44"/>
            <p:cNvSpPr/>
            <p:nvPr/>
          </p:nvSpPr>
          <p:spPr>
            <a:xfrm rot="7967267">
              <a:off x="670362" y="3671111"/>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8" name="Google Shape;238;p44"/>
            <p:cNvSpPr/>
            <p:nvPr/>
          </p:nvSpPr>
          <p:spPr>
            <a:xfrm rot="7967267">
              <a:off x="670362" y="352862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44"/>
            <p:cNvSpPr/>
            <p:nvPr/>
          </p:nvSpPr>
          <p:spPr>
            <a:xfrm rot="7967267">
              <a:off x="670362" y="338613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44"/>
            <p:cNvSpPr/>
            <p:nvPr/>
          </p:nvSpPr>
          <p:spPr>
            <a:xfrm rot="7967267">
              <a:off x="670362" y="3243642"/>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44"/>
            <p:cNvSpPr/>
            <p:nvPr/>
          </p:nvSpPr>
          <p:spPr>
            <a:xfrm rot="7967267">
              <a:off x="670362" y="310115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44"/>
            <p:cNvSpPr/>
            <p:nvPr/>
          </p:nvSpPr>
          <p:spPr>
            <a:xfrm rot="7967267">
              <a:off x="670362" y="2958663"/>
              <a:ext cx="365760" cy="27432"/>
            </a:xfrm>
            <a:prstGeom prst="rect">
              <a:avLst/>
            </a:prstGeom>
            <a:solidFill>
              <a:srgbClr val="D8AB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 Yellow">
  <p:cSld name="Divider Slide - Yellow">
    <p:spTree>
      <p:nvGrpSpPr>
        <p:cNvPr id="1" name="Shape 243"/>
        <p:cNvGrpSpPr/>
        <p:nvPr/>
      </p:nvGrpSpPr>
      <p:grpSpPr>
        <a:xfrm>
          <a:off x="0" y="0"/>
          <a:ext cx="0" cy="0"/>
          <a:chOff x="0" y="0"/>
          <a:chExt cx="0" cy="0"/>
        </a:xfrm>
      </p:grpSpPr>
      <p:sp>
        <p:nvSpPr>
          <p:cNvPr id="244" name="Google Shape;244;p45"/>
          <p:cNvSpPr/>
          <p:nvPr/>
        </p:nvSpPr>
        <p:spPr>
          <a:xfrm flipH="1">
            <a:off x="2225040" y="-7357"/>
            <a:ext cx="9966960" cy="6865357"/>
          </a:xfrm>
          <a:custGeom>
            <a:avLst/>
            <a:gdLst/>
            <a:ahLst/>
            <a:cxnLst/>
            <a:rect l="l" t="t" r="r" b="b"/>
            <a:pathLst>
              <a:path w="9966960" h="6865357" extrusionOk="0">
                <a:moveTo>
                  <a:pt x="7802880" y="0"/>
                </a:moveTo>
                <a:lnTo>
                  <a:pt x="7802880" y="7357"/>
                </a:lnTo>
                <a:lnTo>
                  <a:pt x="0" y="7357"/>
                </a:lnTo>
                <a:lnTo>
                  <a:pt x="0" y="6865357"/>
                </a:lnTo>
                <a:lnTo>
                  <a:pt x="7802880" y="6865357"/>
                </a:lnTo>
                <a:lnTo>
                  <a:pt x="9966960" y="6865357"/>
                </a:lnTo>
                <a:close/>
              </a:path>
            </a:pathLst>
          </a:cu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45"/>
          <p:cNvSpPr/>
          <p:nvPr/>
        </p:nvSpPr>
        <p:spPr>
          <a:xfrm flipH="1">
            <a:off x="10424160" y="1249680"/>
            <a:ext cx="1767840" cy="560832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6" name="Google Shape;246;p45"/>
          <p:cNvPicPr preferRelativeResize="0"/>
          <p:nvPr/>
        </p:nvPicPr>
        <p:blipFill rotWithShape="1">
          <a:blip r:embed="rId2">
            <a:alphaModFix/>
          </a:blip>
          <a:srcRect/>
          <a:stretch/>
        </p:blipFill>
        <p:spPr>
          <a:xfrm>
            <a:off x="11179858" y="5811520"/>
            <a:ext cx="581563" cy="782733"/>
          </a:xfrm>
          <a:prstGeom prst="rect">
            <a:avLst/>
          </a:prstGeom>
          <a:noFill/>
          <a:ln>
            <a:noFill/>
          </a:ln>
        </p:spPr>
      </p:pic>
      <p:sp>
        <p:nvSpPr>
          <p:cNvPr id="247" name="Google Shape;247;p45"/>
          <p:cNvSpPr txBox="1">
            <a:spLocks noGrp="1"/>
          </p:cNvSpPr>
          <p:nvPr>
            <p:ph type="title"/>
          </p:nvPr>
        </p:nvSpPr>
        <p:spPr>
          <a:xfrm>
            <a:off x="2225041" y="1709738"/>
            <a:ext cx="8442960" cy="2852737"/>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dk1"/>
              </a:buClr>
              <a:buSzPts val="5500"/>
              <a:buFont typeface="Impact"/>
              <a:buNone/>
              <a:defRPr sz="5500" b="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45"/>
          <p:cNvSpPr txBox="1">
            <a:spLocks noGrp="1"/>
          </p:cNvSpPr>
          <p:nvPr>
            <p:ph type="body" idx="1"/>
          </p:nvPr>
        </p:nvSpPr>
        <p:spPr>
          <a:xfrm>
            <a:off x="2225039" y="4630653"/>
            <a:ext cx="8451200" cy="1500187"/>
          </a:xfrm>
          <a:prstGeom prst="rect">
            <a:avLst/>
          </a:prstGeom>
          <a:noFill/>
          <a:ln>
            <a:noFill/>
          </a:ln>
        </p:spPr>
        <p:txBody>
          <a:bodyPr spcFirstLastPara="1" wrap="square" lIns="91425" tIns="45700" rIns="91425" bIns="45700" anchor="t" anchorCtr="0">
            <a:noAutofit/>
          </a:bodyPr>
          <a:lstStyle>
            <a:lvl1pPr marL="457200" lvl="0" indent="-228600" algn="r">
              <a:lnSpc>
                <a:spcPct val="110000"/>
              </a:lnSpc>
              <a:spcBef>
                <a:spcPts val="1000"/>
              </a:spcBef>
              <a:spcAft>
                <a:spcPts val="0"/>
              </a:spcAft>
              <a:buClr>
                <a:schemeClr val="dk1"/>
              </a:buClr>
              <a:buSzPts val="2400"/>
              <a:buNone/>
              <a:defRPr sz="2400">
                <a:solidFill>
                  <a:schemeClr val="dk1"/>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cxnSp>
        <p:nvCxnSpPr>
          <p:cNvPr id="249" name="Google Shape;249;p45"/>
          <p:cNvCxnSpPr/>
          <p:nvPr/>
        </p:nvCxnSpPr>
        <p:spPr>
          <a:xfrm rot="10800000">
            <a:off x="6553201" y="4562475"/>
            <a:ext cx="4114800" cy="0"/>
          </a:xfrm>
          <a:prstGeom prst="straightConnector1">
            <a:avLst/>
          </a:prstGeom>
          <a:noFill/>
          <a:ln w="25400" cap="flat" cmpd="sng">
            <a:solidFill>
              <a:schemeClr val="dk2"/>
            </a:solidFill>
            <a:prstDash val="solid"/>
            <a:miter lim="800000"/>
            <a:headEnd type="none" w="sm" len="sm"/>
            <a:tailEnd type="none" w="sm" len="sm"/>
          </a:ln>
        </p:spPr>
      </p:cxnSp>
      <p:grpSp>
        <p:nvGrpSpPr>
          <p:cNvPr id="250" name="Google Shape;250;p45"/>
          <p:cNvGrpSpPr/>
          <p:nvPr/>
        </p:nvGrpSpPr>
        <p:grpSpPr>
          <a:xfrm rot="5400000">
            <a:off x="-1782756" y="1485531"/>
            <a:ext cx="5271998" cy="268589"/>
            <a:chOff x="2849243" y="845627"/>
            <a:chExt cx="5271998" cy="268589"/>
          </a:xfrm>
        </p:grpSpPr>
        <p:sp>
          <p:nvSpPr>
            <p:cNvPr id="251" name="Google Shape;251;p45"/>
            <p:cNvSpPr/>
            <p:nvPr/>
          </p:nvSpPr>
          <p:spPr>
            <a:xfrm rot="2567267">
              <a:off x="4092298"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Google Shape;252;p45"/>
            <p:cNvSpPr/>
            <p:nvPr/>
          </p:nvSpPr>
          <p:spPr>
            <a:xfrm rot="2567267">
              <a:off x="394980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45"/>
            <p:cNvSpPr/>
            <p:nvPr/>
          </p:nvSpPr>
          <p:spPr>
            <a:xfrm rot="2567267">
              <a:off x="3807319"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45"/>
            <p:cNvSpPr/>
            <p:nvPr/>
          </p:nvSpPr>
          <p:spPr>
            <a:xfrm rot="2567267">
              <a:off x="366482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45"/>
            <p:cNvSpPr/>
            <p:nvPr/>
          </p:nvSpPr>
          <p:spPr>
            <a:xfrm rot="2567267">
              <a:off x="352234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Google Shape;256;p45"/>
            <p:cNvSpPr/>
            <p:nvPr/>
          </p:nvSpPr>
          <p:spPr>
            <a:xfrm rot="2567267">
              <a:off x="337985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45"/>
            <p:cNvSpPr/>
            <p:nvPr/>
          </p:nvSpPr>
          <p:spPr>
            <a:xfrm rot="2567267">
              <a:off x="323736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Google Shape;258;p45"/>
            <p:cNvSpPr/>
            <p:nvPr/>
          </p:nvSpPr>
          <p:spPr>
            <a:xfrm rot="2567267">
              <a:off x="309487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9" name="Google Shape;259;p45"/>
            <p:cNvSpPr/>
            <p:nvPr/>
          </p:nvSpPr>
          <p:spPr>
            <a:xfrm rot="2567267">
              <a:off x="295238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0" name="Google Shape;260;p45"/>
            <p:cNvSpPr/>
            <p:nvPr/>
          </p:nvSpPr>
          <p:spPr>
            <a:xfrm rot="2567267">
              <a:off x="2809891"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1" name="Google Shape;261;p45"/>
            <p:cNvSpPr/>
            <p:nvPr/>
          </p:nvSpPr>
          <p:spPr>
            <a:xfrm rot="2567267">
              <a:off x="5374632"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2" name="Google Shape;262;p45"/>
            <p:cNvSpPr/>
            <p:nvPr/>
          </p:nvSpPr>
          <p:spPr>
            <a:xfrm rot="2567267">
              <a:off x="5089653" y="966204"/>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3" name="Google Shape;263;p45"/>
            <p:cNvSpPr/>
            <p:nvPr/>
          </p:nvSpPr>
          <p:spPr>
            <a:xfrm rot="2567267">
              <a:off x="494716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45"/>
            <p:cNvSpPr/>
            <p:nvPr/>
          </p:nvSpPr>
          <p:spPr>
            <a:xfrm rot="2567267">
              <a:off x="480467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45"/>
            <p:cNvSpPr/>
            <p:nvPr/>
          </p:nvSpPr>
          <p:spPr>
            <a:xfrm rot="2567267">
              <a:off x="466218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Google Shape;266;p45"/>
            <p:cNvSpPr/>
            <p:nvPr/>
          </p:nvSpPr>
          <p:spPr>
            <a:xfrm rot="2567267">
              <a:off x="451969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7" name="Google Shape;267;p45"/>
            <p:cNvSpPr/>
            <p:nvPr/>
          </p:nvSpPr>
          <p:spPr>
            <a:xfrm rot="2567267">
              <a:off x="437720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8" name="Google Shape;268;p45"/>
            <p:cNvSpPr/>
            <p:nvPr/>
          </p:nvSpPr>
          <p:spPr>
            <a:xfrm rot="2567267">
              <a:off x="4234715"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45"/>
            <p:cNvSpPr/>
            <p:nvPr/>
          </p:nvSpPr>
          <p:spPr>
            <a:xfrm rot="2567267">
              <a:off x="6512499"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Google Shape;270;p45"/>
            <p:cNvSpPr/>
            <p:nvPr/>
          </p:nvSpPr>
          <p:spPr>
            <a:xfrm rot="2567267">
              <a:off x="637001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1" name="Google Shape;271;p45"/>
            <p:cNvSpPr/>
            <p:nvPr/>
          </p:nvSpPr>
          <p:spPr>
            <a:xfrm rot="2567267">
              <a:off x="6227520"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2" name="Google Shape;272;p45"/>
            <p:cNvSpPr/>
            <p:nvPr/>
          </p:nvSpPr>
          <p:spPr>
            <a:xfrm rot="2567267">
              <a:off x="6085030"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3" name="Google Shape;273;p45"/>
            <p:cNvSpPr/>
            <p:nvPr/>
          </p:nvSpPr>
          <p:spPr>
            <a:xfrm rot="2567267">
              <a:off x="594254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45"/>
            <p:cNvSpPr/>
            <p:nvPr/>
          </p:nvSpPr>
          <p:spPr>
            <a:xfrm rot="2567267">
              <a:off x="580005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5" name="Google Shape;275;p45"/>
            <p:cNvSpPr/>
            <p:nvPr/>
          </p:nvSpPr>
          <p:spPr>
            <a:xfrm rot="2567267">
              <a:off x="5657561"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p45"/>
            <p:cNvSpPr/>
            <p:nvPr/>
          </p:nvSpPr>
          <p:spPr>
            <a:xfrm rot="2567267">
              <a:off x="551507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7" name="Google Shape;277;p45"/>
            <p:cNvSpPr/>
            <p:nvPr/>
          </p:nvSpPr>
          <p:spPr>
            <a:xfrm rot="2567267">
              <a:off x="5230092"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45"/>
            <p:cNvSpPr/>
            <p:nvPr/>
          </p:nvSpPr>
          <p:spPr>
            <a:xfrm rot="2567267">
              <a:off x="7794833"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45"/>
            <p:cNvSpPr/>
            <p:nvPr/>
          </p:nvSpPr>
          <p:spPr>
            <a:xfrm rot="2567267">
              <a:off x="765234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280;p45"/>
            <p:cNvSpPr/>
            <p:nvPr/>
          </p:nvSpPr>
          <p:spPr>
            <a:xfrm rot="2567267">
              <a:off x="7509854" y="966205"/>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1" name="Google Shape;281;p45"/>
            <p:cNvSpPr/>
            <p:nvPr/>
          </p:nvSpPr>
          <p:spPr>
            <a:xfrm rot="2567267">
              <a:off x="7367364"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45"/>
            <p:cNvSpPr/>
            <p:nvPr/>
          </p:nvSpPr>
          <p:spPr>
            <a:xfrm rot="2567267">
              <a:off x="722487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3" name="Google Shape;283;p45"/>
            <p:cNvSpPr/>
            <p:nvPr/>
          </p:nvSpPr>
          <p:spPr>
            <a:xfrm rot="2567267">
              <a:off x="708238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45"/>
            <p:cNvSpPr/>
            <p:nvPr/>
          </p:nvSpPr>
          <p:spPr>
            <a:xfrm rot="2567267">
              <a:off x="6939895"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5" name="Google Shape;285;p45"/>
            <p:cNvSpPr/>
            <p:nvPr/>
          </p:nvSpPr>
          <p:spPr>
            <a:xfrm rot="2567267">
              <a:off x="679740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6" name="Google Shape;286;p45"/>
            <p:cNvSpPr/>
            <p:nvPr/>
          </p:nvSpPr>
          <p:spPr>
            <a:xfrm rot="2567267">
              <a:off x="6654916" y="966206"/>
              <a:ext cx="365760" cy="27432"/>
            </a:xfrm>
            <a:prstGeom prst="rect">
              <a:avLst/>
            </a:pr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87" name="Google Shape;287;p45"/>
          <p:cNvSpPr txBox="1">
            <a:spLocks noGrp="1"/>
          </p:cNvSpPr>
          <p:nvPr>
            <p:ph type="dt" idx="10"/>
          </p:nvPr>
        </p:nvSpPr>
        <p:spPr>
          <a:xfrm>
            <a:off x="8610597" y="693764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45"/>
          <p:cNvSpPr txBox="1">
            <a:spLocks noGrp="1"/>
          </p:cNvSpPr>
          <p:nvPr>
            <p:ph type="ftr" idx="11"/>
          </p:nvPr>
        </p:nvSpPr>
        <p:spPr>
          <a:xfrm>
            <a:off x="4038600" y="6937647"/>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9" name="Google Shape;289;p45"/>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3"/>
              </a:buClr>
              <a:buSzPts val="5000"/>
              <a:buFont typeface="Impact"/>
              <a:buNone/>
              <a:defRPr sz="5000" b="0" i="0" u="none" strike="noStrike" cap="none">
                <a:solidFill>
                  <a:schemeClr val="accent3"/>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10000"/>
              </a:lnSpc>
              <a:spcBef>
                <a:spcPts val="1000"/>
              </a:spcBef>
              <a:spcAft>
                <a:spcPts val="0"/>
              </a:spcAft>
              <a:buClr>
                <a:schemeClr val="accent3"/>
              </a:buClr>
              <a:buSzPts val="2200"/>
              <a:buFont typeface="Arial"/>
              <a:buChar char="•"/>
              <a:defRPr sz="2200" b="0" i="0" u="none" strike="noStrike" cap="none">
                <a:solidFill>
                  <a:schemeClr val="accent3"/>
                </a:solidFill>
                <a:latin typeface="Tahoma"/>
                <a:ea typeface="Tahoma"/>
                <a:cs typeface="Tahoma"/>
                <a:sym typeface="Tahoma"/>
              </a:defRPr>
            </a:lvl1pPr>
            <a:lvl2pPr marL="914400" marR="0" lvl="1" indent="-355600" algn="l" rtl="0">
              <a:lnSpc>
                <a:spcPct val="110000"/>
              </a:lnSpc>
              <a:spcBef>
                <a:spcPts val="500"/>
              </a:spcBef>
              <a:spcAft>
                <a:spcPts val="0"/>
              </a:spcAft>
              <a:buClr>
                <a:schemeClr val="accent3"/>
              </a:buClr>
              <a:buSzPts val="2000"/>
              <a:buFont typeface="Arial"/>
              <a:buChar char="•"/>
              <a:defRPr sz="2000" b="0" i="0" u="none" strike="noStrike" cap="none">
                <a:solidFill>
                  <a:schemeClr val="accent3"/>
                </a:solidFill>
                <a:latin typeface="Tahoma"/>
                <a:ea typeface="Tahoma"/>
                <a:cs typeface="Tahoma"/>
                <a:sym typeface="Tahoma"/>
              </a:defRPr>
            </a:lvl2pPr>
            <a:lvl3pPr marL="1371600" marR="0" lvl="2" indent="-342900" algn="l" rtl="0">
              <a:lnSpc>
                <a:spcPct val="110000"/>
              </a:lnSpc>
              <a:spcBef>
                <a:spcPts val="500"/>
              </a:spcBef>
              <a:spcAft>
                <a:spcPts val="0"/>
              </a:spcAft>
              <a:buClr>
                <a:schemeClr val="accent3"/>
              </a:buClr>
              <a:buSzPts val="1800"/>
              <a:buFont typeface="Arial"/>
              <a:buChar char="•"/>
              <a:defRPr sz="1800" b="0" i="0" u="none" strike="noStrike" cap="none">
                <a:solidFill>
                  <a:schemeClr val="accent3"/>
                </a:solidFill>
                <a:latin typeface="Tahoma"/>
                <a:ea typeface="Tahoma"/>
                <a:cs typeface="Tahoma"/>
                <a:sym typeface="Tahoma"/>
              </a:defRPr>
            </a:lvl3pPr>
            <a:lvl4pPr marL="1828800" marR="0" lvl="3" indent="-330200" algn="l" rtl="0">
              <a:lnSpc>
                <a:spcPct val="110000"/>
              </a:lnSpc>
              <a:spcBef>
                <a:spcPts val="500"/>
              </a:spcBef>
              <a:spcAft>
                <a:spcPts val="0"/>
              </a:spcAft>
              <a:buClr>
                <a:schemeClr val="accent3"/>
              </a:buClr>
              <a:buSzPts val="1600"/>
              <a:buFont typeface="Arial"/>
              <a:buChar char="•"/>
              <a:defRPr sz="1600" b="0" i="0" u="none" strike="noStrike" cap="none">
                <a:solidFill>
                  <a:schemeClr val="accent3"/>
                </a:solidFill>
                <a:latin typeface="Tahoma"/>
                <a:ea typeface="Tahoma"/>
                <a:cs typeface="Tahoma"/>
                <a:sym typeface="Tahoma"/>
              </a:defRPr>
            </a:lvl4pPr>
            <a:lvl5pPr marL="2286000" marR="0" lvl="4" indent="-330200" algn="l" rtl="0">
              <a:lnSpc>
                <a:spcPct val="110000"/>
              </a:lnSpc>
              <a:spcBef>
                <a:spcPts val="500"/>
              </a:spcBef>
              <a:spcAft>
                <a:spcPts val="0"/>
              </a:spcAft>
              <a:buClr>
                <a:schemeClr val="accent3"/>
              </a:buClr>
              <a:buSzPts val="1600"/>
              <a:buFont typeface="Arial"/>
              <a:buChar char="•"/>
              <a:defRPr sz="1600" b="0" i="0" u="none" strike="noStrike" cap="none">
                <a:solidFill>
                  <a:schemeClr val="accent3"/>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83481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7F7F7F"/>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dk1"/>
                </a:solidFill>
                <a:latin typeface="Tahoma"/>
                <a:ea typeface="Tahoma"/>
                <a:cs typeface="Tahoma"/>
                <a:sym typeface="Tahoma"/>
              </a:defRPr>
            </a:lvl1pPr>
            <a:lvl2pPr marL="0" marR="0" lvl="1" indent="0" algn="ctr" rtl="0">
              <a:spcBef>
                <a:spcPts val="0"/>
              </a:spcBef>
              <a:buNone/>
              <a:defRPr sz="1000" b="0" i="0" u="none" strike="noStrike" cap="none">
                <a:solidFill>
                  <a:schemeClr val="dk1"/>
                </a:solidFill>
                <a:latin typeface="Tahoma"/>
                <a:ea typeface="Tahoma"/>
                <a:cs typeface="Tahoma"/>
                <a:sym typeface="Tahoma"/>
              </a:defRPr>
            </a:lvl2pPr>
            <a:lvl3pPr marL="0" marR="0" lvl="2" indent="0" algn="ctr" rtl="0">
              <a:spcBef>
                <a:spcPts val="0"/>
              </a:spcBef>
              <a:buNone/>
              <a:defRPr sz="1000" b="0" i="0" u="none" strike="noStrike" cap="none">
                <a:solidFill>
                  <a:schemeClr val="dk1"/>
                </a:solidFill>
                <a:latin typeface="Tahoma"/>
                <a:ea typeface="Tahoma"/>
                <a:cs typeface="Tahoma"/>
                <a:sym typeface="Tahoma"/>
              </a:defRPr>
            </a:lvl3pPr>
            <a:lvl4pPr marL="0" marR="0" lvl="3" indent="0" algn="ctr" rtl="0">
              <a:spcBef>
                <a:spcPts val="0"/>
              </a:spcBef>
              <a:buNone/>
              <a:defRPr sz="1000" b="0" i="0" u="none" strike="noStrike" cap="none">
                <a:solidFill>
                  <a:schemeClr val="dk1"/>
                </a:solidFill>
                <a:latin typeface="Tahoma"/>
                <a:ea typeface="Tahoma"/>
                <a:cs typeface="Tahoma"/>
                <a:sym typeface="Tahoma"/>
              </a:defRPr>
            </a:lvl4pPr>
            <a:lvl5pPr marL="0" marR="0" lvl="4" indent="0" algn="ctr" rtl="0">
              <a:spcBef>
                <a:spcPts val="0"/>
              </a:spcBef>
              <a:buNone/>
              <a:defRPr sz="1000" b="0" i="0" u="none" strike="noStrike" cap="none">
                <a:solidFill>
                  <a:schemeClr val="dk1"/>
                </a:solidFill>
                <a:latin typeface="Tahoma"/>
                <a:ea typeface="Tahoma"/>
                <a:cs typeface="Tahoma"/>
                <a:sym typeface="Tahoma"/>
              </a:defRPr>
            </a:lvl5pPr>
            <a:lvl6pPr marL="0" marR="0" lvl="5" indent="0" algn="ctr" rtl="0">
              <a:spcBef>
                <a:spcPts val="0"/>
              </a:spcBef>
              <a:buNone/>
              <a:defRPr sz="1000" b="0" i="0" u="none" strike="noStrike" cap="none">
                <a:solidFill>
                  <a:schemeClr val="dk1"/>
                </a:solidFill>
                <a:latin typeface="Tahoma"/>
                <a:ea typeface="Tahoma"/>
                <a:cs typeface="Tahoma"/>
                <a:sym typeface="Tahoma"/>
              </a:defRPr>
            </a:lvl6pPr>
            <a:lvl7pPr marL="0" marR="0" lvl="6" indent="0" algn="ctr" rtl="0">
              <a:spcBef>
                <a:spcPts val="0"/>
              </a:spcBef>
              <a:buNone/>
              <a:defRPr sz="1000" b="0" i="0" u="none" strike="noStrike" cap="none">
                <a:solidFill>
                  <a:schemeClr val="dk1"/>
                </a:solidFill>
                <a:latin typeface="Tahoma"/>
                <a:ea typeface="Tahoma"/>
                <a:cs typeface="Tahoma"/>
                <a:sym typeface="Tahoma"/>
              </a:defRPr>
            </a:lvl7pPr>
            <a:lvl8pPr marL="0" marR="0" lvl="7" indent="0" algn="ctr" rtl="0">
              <a:spcBef>
                <a:spcPts val="0"/>
              </a:spcBef>
              <a:buNone/>
              <a:defRPr sz="1000" b="0" i="0" u="none" strike="noStrike" cap="none">
                <a:solidFill>
                  <a:schemeClr val="dk1"/>
                </a:solidFill>
                <a:latin typeface="Tahoma"/>
                <a:ea typeface="Tahoma"/>
                <a:cs typeface="Tahoma"/>
                <a:sym typeface="Tahoma"/>
              </a:defRPr>
            </a:lvl8pPr>
            <a:lvl9pPr marL="0" marR="0" lvl="8" indent="0" algn="ctr" rtl="0">
              <a:spcBef>
                <a:spcPts val="0"/>
              </a:spcBef>
              <a:buNone/>
              <a:defRPr sz="1000" b="0" i="0" u="none" strike="noStrike" cap="none">
                <a:solidFill>
                  <a:schemeClr val="dk1"/>
                </a:solidFill>
                <a:latin typeface="Tahoma"/>
                <a:ea typeface="Tahoma"/>
                <a:cs typeface="Tahoma"/>
                <a:sym typeface="Tahoma"/>
              </a:defRPr>
            </a:lvl9pPr>
          </a:lstStyle>
          <a:p>
            <a:pPr marL="0" lvl="0" indent="0" algn="ctr" rtl="0">
              <a:spcBef>
                <a:spcPts val="0"/>
              </a:spcBef>
              <a:spcAft>
                <a:spcPts val="0"/>
              </a:spcAft>
              <a:buNone/>
            </a:pPr>
            <a:fld id="{00000000-1234-1234-1234-123412341234}" type="slidenum">
              <a:rPr lang="en-US"/>
              <a:t>‹#›</a:t>
            </a:fld>
            <a:endParaRPr/>
          </a:p>
        </p:txBody>
      </p:sp>
      <p:sp>
        <p:nvSpPr>
          <p:cNvPr id="14" name="Google Shape;14;p36"/>
          <p:cNvSpPr/>
          <p:nvPr/>
        </p:nvSpPr>
        <p:spPr>
          <a:xfrm>
            <a:off x="-2204494" y="819254"/>
            <a:ext cx="1053296" cy="4745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chemeClr val="dk1"/>
                </a:solidFill>
                <a:latin typeface="Source Sans Pro"/>
                <a:ea typeface="Source Sans Pro"/>
                <a:cs typeface="Source Sans Pro"/>
                <a:sym typeface="Source Sans Pro"/>
              </a:rPr>
              <a:t>#D8AB4C</a:t>
            </a:r>
            <a:endParaRPr/>
          </a:p>
        </p:txBody>
      </p:sp>
      <p:sp>
        <p:nvSpPr>
          <p:cNvPr id="15" name="Google Shape;15;p36"/>
          <p:cNvSpPr/>
          <p:nvPr/>
        </p:nvSpPr>
        <p:spPr>
          <a:xfrm>
            <a:off x="-2204494" y="1430104"/>
            <a:ext cx="1053296" cy="474562"/>
          </a:xfrm>
          <a:prstGeom prst="rect">
            <a:avLst/>
          </a:prstGeom>
          <a:solidFill>
            <a:srgbClr val="F7EE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chemeClr val="dk1"/>
                </a:solidFill>
                <a:latin typeface="Source Sans Pro"/>
                <a:ea typeface="Source Sans Pro"/>
                <a:cs typeface="Source Sans Pro"/>
                <a:sym typeface="Source Sans Pro"/>
              </a:rPr>
              <a:t>#F7EEDB</a:t>
            </a:r>
            <a:endParaRPr/>
          </a:p>
        </p:txBody>
      </p:sp>
      <p:sp>
        <p:nvSpPr>
          <p:cNvPr id="16" name="Google Shape;16;p36"/>
          <p:cNvSpPr/>
          <p:nvPr/>
        </p:nvSpPr>
        <p:spPr>
          <a:xfrm>
            <a:off x="-2204494" y="2040954"/>
            <a:ext cx="1053296" cy="474562"/>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chemeClr val="lt1"/>
                </a:solidFill>
                <a:latin typeface="Source Sans Pro"/>
                <a:ea typeface="Source Sans Pro"/>
                <a:cs typeface="Source Sans Pro"/>
                <a:sym typeface="Source Sans Pro"/>
              </a:rPr>
              <a:t>#333333</a:t>
            </a:r>
            <a:endParaRPr/>
          </a:p>
        </p:txBody>
      </p:sp>
      <p:sp>
        <p:nvSpPr>
          <p:cNvPr id="17" name="Google Shape;17;p36"/>
          <p:cNvSpPr/>
          <p:nvPr/>
        </p:nvSpPr>
        <p:spPr>
          <a:xfrm>
            <a:off x="-2204494" y="2651804"/>
            <a:ext cx="1053296" cy="474562"/>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chemeClr val="dk1"/>
                </a:solidFill>
                <a:latin typeface="Source Sans Pro"/>
                <a:ea typeface="Source Sans Pro"/>
                <a:cs typeface="Source Sans Pro"/>
                <a:sym typeface="Source Sans Pro"/>
              </a:rPr>
              <a:t>#DDDDDD</a:t>
            </a:r>
            <a:endParaRPr/>
          </a:p>
        </p:txBody>
      </p:sp>
      <p:sp>
        <p:nvSpPr>
          <p:cNvPr id="18" name="Google Shape;18;p36"/>
          <p:cNvSpPr/>
          <p:nvPr/>
        </p:nvSpPr>
        <p:spPr>
          <a:xfrm>
            <a:off x="-2204494" y="3262653"/>
            <a:ext cx="1053296" cy="47456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chemeClr val="lt1"/>
                </a:solidFill>
                <a:latin typeface="Source Sans Pro"/>
                <a:ea typeface="Source Sans Pro"/>
                <a:cs typeface="Source Sans Pro"/>
                <a:sym typeface="Source Sans Pro"/>
              </a:rPr>
              <a:t>#000000</a:t>
            </a:r>
            <a:endParaRPr/>
          </a:p>
        </p:txBody>
      </p:sp>
      <p:sp>
        <p:nvSpPr>
          <p:cNvPr id="19" name="Google Shape;19;p36"/>
          <p:cNvSpPr txBox="1"/>
          <p:nvPr/>
        </p:nvSpPr>
        <p:spPr>
          <a:xfrm>
            <a:off x="-2319722" y="86043"/>
            <a:ext cx="16952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Color guidelines:</a:t>
            </a:r>
            <a:endParaRPr/>
          </a:p>
        </p:txBody>
      </p:sp>
      <p:sp>
        <p:nvSpPr>
          <p:cNvPr id="20" name="Google Shape;20;p36"/>
          <p:cNvSpPr txBox="1"/>
          <p:nvPr/>
        </p:nvSpPr>
        <p:spPr>
          <a:xfrm>
            <a:off x="-2319722" y="4015145"/>
            <a:ext cx="169525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Tahoma"/>
                <a:ea typeface="Tahoma"/>
                <a:cs typeface="Tahoma"/>
                <a:sym typeface="Tahoma"/>
              </a:rPr>
              <a:t>Font guidelines:</a:t>
            </a:r>
            <a:endParaRPr/>
          </a:p>
        </p:txBody>
      </p:sp>
      <p:sp>
        <p:nvSpPr>
          <p:cNvPr id="21" name="Google Shape;21;p36"/>
          <p:cNvSpPr txBox="1"/>
          <p:nvPr/>
        </p:nvSpPr>
        <p:spPr>
          <a:xfrm>
            <a:off x="-2319722" y="4599920"/>
            <a:ext cx="2043268" cy="21236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Tahoma"/>
                <a:ea typeface="Tahoma"/>
                <a:cs typeface="Tahoma"/>
                <a:sym typeface="Tahoma"/>
              </a:rPr>
              <a:t>Impact</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Tahoma"/>
                <a:ea typeface="Tahoma"/>
                <a:cs typeface="Tahoma"/>
                <a:sym typeface="Tahoma"/>
              </a:rPr>
              <a:t>Tahoma</a:t>
            </a:r>
            <a:endParaRPr/>
          </a:p>
          <a:p>
            <a:pPr marL="0" marR="0" lvl="0" indent="0" algn="l" rtl="0">
              <a:lnSpc>
                <a:spcPct val="100000"/>
              </a:lnSpc>
              <a:spcBef>
                <a:spcPts val="0"/>
              </a:spcBef>
              <a:spcAft>
                <a:spcPts val="0"/>
              </a:spcAft>
              <a:buNone/>
            </a:pPr>
            <a:endParaRPr sz="12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r>
              <a:rPr lang="en-US" sz="1200" b="1" i="0" u="none" strike="noStrike" cap="none">
                <a:solidFill>
                  <a:schemeClr val="dk1"/>
                </a:solidFill>
                <a:latin typeface="Tahoma"/>
                <a:ea typeface="Tahoma"/>
                <a:cs typeface="Tahoma"/>
                <a:sym typeface="Tahoma"/>
              </a:rPr>
              <a:t>Titles:</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Tahoma"/>
                <a:ea typeface="Tahoma"/>
                <a:cs typeface="Tahoma"/>
                <a:sym typeface="Tahoma"/>
              </a:rPr>
              <a:t>Impact, Loose Spacing,</a:t>
            </a:r>
            <a:br>
              <a:rPr lang="en-US" sz="1200" b="0" i="0" u="none" strike="noStrike" cap="none">
                <a:solidFill>
                  <a:schemeClr val="dk1"/>
                </a:solidFill>
                <a:latin typeface="Tahoma"/>
                <a:ea typeface="Tahoma"/>
                <a:cs typeface="Tahoma"/>
                <a:sym typeface="Tahoma"/>
              </a:rPr>
            </a:br>
            <a:r>
              <a:rPr lang="en-US" sz="1200" b="0" i="0" u="none" strike="noStrike" cap="none">
                <a:solidFill>
                  <a:schemeClr val="dk1"/>
                </a:solidFill>
                <a:latin typeface="Tahoma"/>
                <a:ea typeface="Tahoma"/>
                <a:cs typeface="Tahoma"/>
                <a:sym typeface="Tahoma"/>
              </a:rPr>
              <a:t>All Caps</a:t>
            </a:r>
            <a:endParaRPr/>
          </a:p>
          <a:p>
            <a:pPr marL="0" marR="0" lvl="0" indent="0" algn="l" rtl="0">
              <a:lnSpc>
                <a:spcPct val="100000"/>
              </a:lnSpc>
              <a:spcBef>
                <a:spcPts val="0"/>
              </a:spcBef>
              <a:spcAft>
                <a:spcPts val="0"/>
              </a:spcAft>
              <a:buNone/>
            </a:pPr>
            <a:endParaRPr sz="1200" b="0"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None/>
            </a:pPr>
            <a:r>
              <a:rPr lang="en-US" sz="1200" b="1" i="0" u="none" strike="noStrike" cap="none">
                <a:solidFill>
                  <a:schemeClr val="dk1"/>
                </a:solidFill>
                <a:latin typeface="Tahoma"/>
                <a:ea typeface="Tahoma"/>
                <a:cs typeface="Tahoma"/>
                <a:sym typeface="Tahoma"/>
              </a:rPr>
              <a:t>Body Copy:</a:t>
            </a:r>
            <a:endParaRPr/>
          </a:p>
          <a:p>
            <a:pPr marL="0" marR="0" lvl="0" indent="0" algn="l" rtl="0">
              <a:lnSpc>
                <a:spcPct val="100000"/>
              </a:lnSpc>
              <a:spcBef>
                <a:spcPts val="0"/>
              </a:spcBef>
              <a:spcAft>
                <a:spcPts val="0"/>
              </a:spcAft>
              <a:buNone/>
            </a:pPr>
            <a:r>
              <a:rPr lang="en-US" sz="1200" b="0" i="0" u="none" strike="noStrike" cap="none">
                <a:solidFill>
                  <a:schemeClr val="dk1"/>
                </a:solidFill>
                <a:latin typeface="Tahoma"/>
                <a:ea typeface="Tahoma"/>
                <a:cs typeface="Tahoma"/>
                <a:sym typeface="Tahoma"/>
              </a:rPr>
              <a:t>Tahoma, Regular, 1.5 Extended Spacing</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8">
          <p15:clr>
            <a:srgbClr val="F26B43"/>
          </p15:clr>
        </p15:guide>
        <p15:guide id="4" pos="7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
          <p:cNvSpPr txBox="1">
            <a:spLocks noGrp="1"/>
          </p:cNvSpPr>
          <p:nvPr>
            <p:ph type="ctrTitle"/>
          </p:nvPr>
        </p:nvSpPr>
        <p:spPr>
          <a:xfrm>
            <a:off x="387350" y="1737313"/>
            <a:ext cx="11417300" cy="11036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600"/>
              <a:buFont typeface="Impact"/>
              <a:buNone/>
            </a:pPr>
            <a:r>
              <a:rPr lang="en-US" sz="3600"/>
              <a:t>OPENFLOW FLOW TABLE DELIVERY &amp; LOAD BALANCING USING OPENDAYLIGHT, MININET, AND POSTMAN</a:t>
            </a:r>
            <a:endParaRPr/>
          </a:p>
        </p:txBody>
      </p:sp>
      <p:sp>
        <p:nvSpPr>
          <p:cNvPr id="1036" name="Google Shape;1036;p1"/>
          <p:cNvSpPr txBox="1">
            <a:spLocks noGrp="1"/>
          </p:cNvSpPr>
          <p:nvPr>
            <p:ph type="subTitle" idx="1"/>
          </p:nvPr>
        </p:nvSpPr>
        <p:spPr>
          <a:xfrm>
            <a:off x="1667201" y="3677107"/>
            <a:ext cx="7863977" cy="1655762"/>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Clr>
                <a:schemeClr val="lt1"/>
              </a:buClr>
              <a:buSzPts val="2400"/>
              <a:buNone/>
            </a:pPr>
            <a:r>
              <a:rPr lang="en-US"/>
              <a:t>Hao Fu     Zhengyu Shen     Yuheng 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0"/>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1102" name="Google Shape;1102;p10"/>
          <p:cNvPicPr preferRelativeResize="0"/>
          <p:nvPr/>
        </p:nvPicPr>
        <p:blipFill rotWithShape="1">
          <a:blip r:embed="rId3">
            <a:alphaModFix/>
          </a:blip>
          <a:srcRect/>
          <a:stretch/>
        </p:blipFill>
        <p:spPr>
          <a:xfrm>
            <a:off x="2104917" y="0"/>
            <a:ext cx="7982165" cy="6858000"/>
          </a:xfrm>
          <a:prstGeom prst="rect">
            <a:avLst/>
          </a:prstGeom>
          <a:noFill/>
          <a:ln>
            <a:noFill/>
          </a:ln>
        </p:spPr>
      </p:pic>
      <p:sp>
        <p:nvSpPr>
          <p:cNvPr id="1103" name="Google Shape;1103;p10"/>
          <p:cNvSpPr txBox="1"/>
          <p:nvPr/>
        </p:nvSpPr>
        <p:spPr>
          <a:xfrm>
            <a:off x="81212" y="290037"/>
            <a:ext cx="15851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OPFT_FEATURES_REPLY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1"/>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1109" name="Google Shape;1109;p11"/>
          <p:cNvSpPr txBox="1"/>
          <p:nvPr/>
        </p:nvSpPr>
        <p:spPr>
          <a:xfrm>
            <a:off x="81212" y="290037"/>
            <a:ext cx="158516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Multipart Request</a:t>
            </a:r>
            <a:endParaRPr/>
          </a:p>
        </p:txBody>
      </p:sp>
      <p:pic>
        <p:nvPicPr>
          <p:cNvPr id="1110" name="Google Shape;1110;p11"/>
          <p:cNvPicPr preferRelativeResize="0"/>
          <p:nvPr/>
        </p:nvPicPr>
        <p:blipFill rotWithShape="1">
          <a:blip r:embed="rId3">
            <a:alphaModFix/>
          </a:blip>
          <a:srcRect/>
          <a:stretch/>
        </p:blipFill>
        <p:spPr>
          <a:xfrm>
            <a:off x="1738106" y="0"/>
            <a:ext cx="8715787"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2"/>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1116" name="Google Shape;1116;p12"/>
          <p:cNvPicPr preferRelativeResize="0"/>
          <p:nvPr/>
        </p:nvPicPr>
        <p:blipFill rotWithShape="1">
          <a:blip r:embed="rId3">
            <a:alphaModFix/>
          </a:blip>
          <a:srcRect/>
          <a:stretch/>
        </p:blipFill>
        <p:spPr>
          <a:xfrm>
            <a:off x="2193833" y="0"/>
            <a:ext cx="7804334" cy="6858000"/>
          </a:xfrm>
          <a:prstGeom prst="rect">
            <a:avLst/>
          </a:prstGeom>
          <a:noFill/>
          <a:ln>
            <a:noFill/>
          </a:ln>
        </p:spPr>
      </p:pic>
      <p:sp>
        <p:nvSpPr>
          <p:cNvPr id="1117" name="Google Shape;1117;p12"/>
          <p:cNvSpPr txBox="1"/>
          <p:nvPr/>
        </p:nvSpPr>
        <p:spPr>
          <a:xfrm>
            <a:off x="206925" y="515075"/>
            <a:ext cx="198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accent3"/>
                </a:solidFill>
                <a:latin typeface="Roboto"/>
                <a:ea typeface="Roboto"/>
                <a:cs typeface="Roboto"/>
                <a:sym typeface="Roboto"/>
              </a:rPr>
              <a:t>Multipart Reply</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3"/>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1123" name="Google Shape;1123;p13"/>
          <p:cNvPicPr preferRelativeResize="0"/>
          <p:nvPr/>
        </p:nvPicPr>
        <p:blipFill rotWithShape="1">
          <a:blip r:embed="rId3">
            <a:alphaModFix/>
          </a:blip>
          <a:srcRect/>
          <a:stretch/>
        </p:blipFill>
        <p:spPr>
          <a:xfrm>
            <a:off x="1944112" y="0"/>
            <a:ext cx="8303775" cy="6858000"/>
          </a:xfrm>
          <a:prstGeom prst="rect">
            <a:avLst/>
          </a:prstGeom>
          <a:noFill/>
          <a:ln>
            <a:noFill/>
          </a:ln>
        </p:spPr>
      </p:pic>
      <p:sp>
        <p:nvSpPr>
          <p:cNvPr id="1124" name="Google Shape;1124;p13"/>
          <p:cNvSpPr txBox="1"/>
          <p:nvPr/>
        </p:nvSpPr>
        <p:spPr>
          <a:xfrm>
            <a:off x="243639" y="386833"/>
            <a:ext cx="138664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PACKET-IN and PACKET-OUT Messages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4"/>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1130" name="Google Shape;1130;p14"/>
          <p:cNvPicPr preferRelativeResize="0"/>
          <p:nvPr/>
        </p:nvPicPr>
        <p:blipFill rotWithShape="1">
          <a:blip r:embed="rId3">
            <a:alphaModFix/>
          </a:blip>
          <a:srcRect/>
          <a:stretch/>
        </p:blipFill>
        <p:spPr>
          <a:xfrm>
            <a:off x="7259656" y="458580"/>
            <a:ext cx="4218470" cy="2430909"/>
          </a:xfrm>
          <a:prstGeom prst="rect">
            <a:avLst/>
          </a:prstGeom>
          <a:noFill/>
          <a:ln>
            <a:noFill/>
          </a:ln>
        </p:spPr>
      </p:pic>
      <p:pic>
        <p:nvPicPr>
          <p:cNvPr id="1131" name="Google Shape;1131;p14"/>
          <p:cNvPicPr preferRelativeResize="0"/>
          <p:nvPr/>
        </p:nvPicPr>
        <p:blipFill rotWithShape="1">
          <a:blip r:embed="rId4">
            <a:alphaModFix/>
          </a:blip>
          <a:srcRect/>
          <a:stretch/>
        </p:blipFill>
        <p:spPr>
          <a:xfrm>
            <a:off x="1130968" y="456359"/>
            <a:ext cx="3753853" cy="2433130"/>
          </a:xfrm>
          <a:prstGeom prst="rect">
            <a:avLst/>
          </a:prstGeom>
          <a:noFill/>
          <a:ln>
            <a:noFill/>
          </a:ln>
        </p:spPr>
      </p:pic>
      <p:pic>
        <p:nvPicPr>
          <p:cNvPr id="1132" name="Google Shape;1132;p14"/>
          <p:cNvPicPr preferRelativeResize="0"/>
          <p:nvPr/>
        </p:nvPicPr>
        <p:blipFill rotWithShape="1">
          <a:blip r:embed="rId5">
            <a:alphaModFix/>
          </a:blip>
          <a:srcRect/>
          <a:stretch/>
        </p:blipFill>
        <p:spPr>
          <a:xfrm>
            <a:off x="463216" y="3125466"/>
            <a:ext cx="5071128" cy="3276175"/>
          </a:xfrm>
          <a:prstGeom prst="rect">
            <a:avLst/>
          </a:prstGeom>
          <a:noFill/>
          <a:ln>
            <a:noFill/>
          </a:ln>
        </p:spPr>
      </p:pic>
      <p:pic>
        <p:nvPicPr>
          <p:cNvPr id="1133" name="Google Shape;1133;p14"/>
          <p:cNvPicPr preferRelativeResize="0"/>
          <p:nvPr/>
        </p:nvPicPr>
        <p:blipFill rotWithShape="1">
          <a:blip r:embed="rId6">
            <a:alphaModFix/>
          </a:blip>
          <a:srcRect/>
          <a:stretch/>
        </p:blipFill>
        <p:spPr>
          <a:xfrm>
            <a:off x="6833327" y="3125466"/>
            <a:ext cx="5071128" cy="3368678"/>
          </a:xfrm>
          <a:prstGeom prst="rect">
            <a:avLst/>
          </a:prstGeom>
          <a:noFill/>
          <a:ln>
            <a:noFill/>
          </a:ln>
        </p:spPr>
      </p:pic>
      <p:sp>
        <p:nvSpPr>
          <p:cNvPr id="1134" name="Google Shape;1134;p14"/>
          <p:cNvSpPr txBox="1"/>
          <p:nvPr/>
        </p:nvSpPr>
        <p:spPr>
          <a:xfrm>
            <a:off x="2104021" y="87027"/>
            <a:ext cx="1807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ARP Request</a:t>
            </a:r>
            <a:endParaRPr/>
          </a:p>
        </p:txBody>
      </p:sp>
      <p:sp>
        <p:nvSpPr>
          <p:cNvPr id="1135" name="Google Shape;1135;p14"/>
          <p:cNvSpPr txBox="1"/>
          <p:nvPr/>
        </p:nvSpPr>
        <p:spPr>
          <a:xfrm>
            <a:off x="8465018" y="89248"/>
            <a:ext cx="1807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ARP Reply</a:t>
            </a:r>
            <a:endParaRPr/>
          </a:p>
        </p:txBody>
      </p:sp>
      <p:sp>
        <p:nvSpPr>
          <p:cNvPr id="1136" name="Google Shape;1136;p14"/>
          <p:cNvSpPr txBox="1"/>
          <p:nvPr/>
        </p:nvSpPr>
        <p:spPr>
          <a:xfrm>
            <a:off x="8465018" y="6494144"/>
            <a:ext cx="1807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Roboto"/>
                <a:ea typeface="Roboto"/>
                <a:cs typeface="Roboto"/>
                <a:sym typeface="Roboto"/>
              </a:rPr>
              <a:t>Echo Reply</a:t>
            </a:r>
            <a:endParaRPr/>
          </a:p>
        </p:txBody>
      </p:sp>
      <p:sp>
        <p:nvSpPr>
          <p:cNvPr id="1137" name="Google Shape;1137;p14"/>
          <p:cNvSpPr txBox="1"/>
          <p:nvPr/>
        </p:nvSpPr>
        <p:spPr>
          <a:xfrm>
            <a:off x="2094907" y="6396426"/>
            <a:ext cx="1807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Roboto"/>
                <a:ea typeface="Roboto"/>
                <a:cs typeface="Roboto"/>
                <a:sym typeface="Roboto"/>
              </a:rPr>
              <a:t>ICMP Echo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5"/>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1143" name="Google Shape;1143;p15"/>
          <p:cNvPicPr preferRelativeResize="0"/>
          <p:nvPr/>
        </p:nvPicPr>
        <p:blipFill rotWithShape="1">
          <a:blip r:embed="rId3">
            <a:alphaModFix/>
          </a:blip>
          <a:srcRect/>
          <a:stretch/>
        </p:blipFill>
        <p:spPr>
          <a:xfrm>
            <a:off x="5365701" y="234616"/>
            <a:ext cx="6475990" cy="3657600"/>
          </a:xfrm>
          <a:prstGeom prst="rect">
            <a:avLst/>
          </a:prstGeom>
          <a:noFill/>
          <a:ln>
            <a:noFill/>
          </a:ln>
        </p:spPr>
      </p:pic>
      <p:sp>
        <p:nvSpPr>
          <p:cNvPr id="1144" name="Google Shape;1144;p15"/>
          <p:cNvSpPr txBox="1"/>
          <p:nvPr/>
        </p:nvSpPr>
        <p:spPr>
          <a:xfrm>
            <a:off x="243638" y="386833"/>
            <a:ext cx="18077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What’s more …</a:t>
            </a:r>
            <a:endParaRPr/>
          </a:p>
        </p:txBody>
      </p:sp>
      <p:pic>
        <p:nvPicPr>
          <p:cNvPr id="1145" name="Google Shape;1145;p15"/>
          <p:cNvPicPr preferRelativeResize="0"/>
          <p:nvPr/>
        </p:nvPicPr>
        <p:blipFill rotWithShape="1">
          <a:blip r:embed="rId4">
            <a:alphaModFix/>
          </a:blip>
          <a:srcRect/>
          <a:stretch/>
        </p:blipFill>
        <p:spPr>
          <a:xfrm>
            <a:off x="166285" y="2028277"/>
            <a:ext cx="5199416" cy="4595107"/>
          </a:xfrm>
          <a:prstGeom prst="rect">
            <a:avLst/>
          </a:prstGeom>
          <a:noFill/>
          <a:ln>
            <a:noFill/>
          </a:ln>
        </p:spPr>
      </p:pic>
      <p:sp>
        <p:nvSpPr>
          <p:cNvPr id="1146" name="Google Shape;1146;p15"/>
          <p:cNvSpPr txBox="1"/>
          <p:nvPr/>
        </p:nvSpPr>
        <p:spPr>
          <a:xfrm>
            <a:off x="6033875" y="4591625"/>
            <a:ext cx="3252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ahoma"/>
              <a:buChar char="●"/>
            </a:pPr>
            <a:r>
              <a:rPr lang="en-US">
                <a:latin typeface="Tahoma"/>
                <a:ea typeface="Tahoma"/>
                <a:cs typeface="Tahoma"/>
                <a:sym typeface="Tahoma"/>
              </a:rPr>
              <a:t>SET_CONFIG</a:t>
            </a:r>
            <a:endParaRPr>
              <a:latin typeface="Tahoma"/>
              <a:ea typeface="Tahoma"/>
              <a:cs typeface="Tahoma"/>
              <a:sym typeface="Tahoma"/>
            </a:endParaRPr>
          </a:p>
          <a:p>
            <a:pPr marL="914400" lvl="1" indent="-317500" algn="l" rtl="0">
              <a:spcBef>
                <a:spcPts val="0"/>
              </a:spcBef>
              <a:spcAft>
                <a:spcPts val="0"/>
              </a:spcAft>
              <a:buSzPts val="1400"/>
              <a:buFont typeface="Tahoma"/>
              <a:buChar char="○"/>
            </a:pPr>
            <a:r>
              <a:rPr lang="en-US">
                <a:latin typeface="Tahoma"/>
                <a:ea typeface="Tahoma"/>
                <a:cs typeface="Tahoma"/>
                <a:sym typeface="Tahoma"/>
              </a:rPr>
              <a:t>Flags</a:t>
            </a:r>
            <a:endParaRPr>
              <a:latin typeface="Tahoma"/>
              <a:ea typeface="Tahoma"/>
              <a:cs typeface="Tahoma"/>
              <a:sym typeface="Tahoma"/>
            </a:endParaRPr>
          </a:p>
          <a:p>
            <a:pPr marL="914400" lvl="1" indent="-317500" algn="l" rtl="0">
              <a:spcBef>
                <a:spcPts val="0"/>
              </a:spcBef>
              <a:spcAft>
                <a:spcPts val="0"/>
              </a:spcAft>
              <a:buSzPts val="1400"/>
              <a:buFont typeface="Tahoma"/>
              <a:buChar char="○"/>
            </a:pPr>
            <a:r>
              <a:rPr lang="en-US">
                <a:latin typeface="Tahoma"/>
                <a:ea typeface="Tahoma"/>
                <a:cs typeface="Tahoma"/>
                <a:sym typeface="Tahoma"/>
              </a:rPr>
              <a:t>Miss end length</a:t>
            </a:r>
            <a:endParaRPr>
              <a:latin typeface="Tahoma"/>
              <a:ea typeface="Tahoma"/>
              <a:cs typeface="Tahoma"/>
              <a:sym typeface="Tahoma"/>
            </a:endParaRPr>
          </a:p>
        </p:txBody>
      </p:sp>
      <p:sp>
        <p:nvSpPr>
          <p:cNvPr id="1147" name="Google Shape;1147;p15"/>
          <p:cNvSpPr txBox="1"/>
          <p:nvPr/>
        </p:nvSpPr>
        <p:spPr>
          <a:xfrm>
            <a:off x="529800" y="1103750"/>
            <a:ext cx="32523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ahoma"/>
              <a:buChar char="●"/>
            </a:pPr>
            <a:r>
              <a:rPr lang="en-US">
                <a:latin typeface="Tahoma"/>
                <a:ea typeface="Tahoma"/>
                <a:cs typeface="Tahoma"/>
                <a:sym typeface="Tahoma"/>
              </a:rPr>
              <a:t>FLOW MOD</a:t>
            </a:r>
            <a:endParaRPr>
              <a:latin typeface="Tahoma"/>
              <a:ea typeface="Tahoma"/>
              <a:cs typeface="Tahoma"/>
              <a:sym typeface="Tahoma"/>
            </a:endParaRPr>
          </a:p>
          <a:p>
            <a:pPr marL="914400" lvl="1" indent="-317500" algn="l" rtl="0">
              <a:spcBef>
                <a:spcPts val="0"/>
              </a:spcBef>
              <a:spcAft>
                <a:spcPts val="0"/>
              </a:spcAft>
              <a:buSzPts val="1400"/>
              <a:buFont typeface="Tahoma"/>
              <a:buChar char="○"/>
            </a:pPr>
            <a:r>
              <a:rPr lang="en-US">
                <a:latin typeface="Tahoma"/>
                <a:ea typeface="Tahoma"/>
                <a:cs typeface="Tahoma"/>
                <a:sym typeface="Tahoma"/>
              </a:rPr>
              <a:t>flow table</a:t>
            </a:r>
            <a:endParaRPr>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1153" name="Google Shape;1153;p16"/>
          <p:cNvSpPr txBox="1"/>
          <p:nvPr/>
        </p:nvSpPr>
        <p:spPr>
          <a:xfrm>
            <a:off x="243655" y="386825"/>
            <a:ext cx="70725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0" i="0" u="none" strike="noStrike" cap="none">
                <a:solidFill>
                  <a:srgbClr val="333333"/>
                </a:solidFill>
                <a:latin typeface="Roboto"/>
                <a:ea typeface="Roboto"/>
                <a:cs typeface="Roboto"/>
                <a:sym typeface="Roboto"/>
              </a:rPr>
              <a:t>Project: Flow Table Delivery &amp; Load Balancing</a:t>
            </a:r>
            <a:endParaRPr sz="2100"/>
          </a:p>
        </p:txBody>
      </p:sp>
      <p:sp>
        <p:nvSpPr>
          <p:cNvPr id="1154" name="Google Shape;1154;p16"/>
          <p:cNvSpPr txBox="1"/>
          <p:nvPr/>
        </p:nvSpPr>
        <p:spPr>
          <a:xfrm>
            <a:off x="1085000" y="1548300"/>
            <a:ext cx="5389800" cy="22164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Tahoma"/>
              <a:buChar char="●"/>
            </a:pPr>
            <a:r>
              <a:rPr lang="en-US" sz="2200">
                <a:latin typeface="Tahoma"/>
                <a:ea typeface="Tahoma"/>
                <a:cs typeface="Tahoma"/>
                <a:sym typeface="Tahoma"/>
              </a:rPr>
              <a:t>Opendaylight</a:t>
            </a:r>
            <a:endParaRPr sz="2200">
              <a:latin typeface="Tahoma"/>
              <a:ea typeface="Tahoma"/>
              <a:cs typeface="Tahoma"/>
              <a:sym typeface="Tahoma"/>
            </a:endParaRPr>
          </a:p>
          <a:p>
            <a:pPr marL="914400" lvl="1" indent="-368300" algn="l" rtl="0">
              <a:spcBef>
                <a:spcPts val="0"/>
              </a:spcBef>
              <a:spcAft>
                <a:spcPts val="0"/>
              </a:spcAft>
              <a:buSzPts val="2200"/>
              <a:buFont typeface="Tahoma"/>
              <a:buChar char="○"/>
            </a:pPr>
            <a:r>
              <a:rPr lang="en-US" sz="2200">
                <a:latin typeface="Tahoma"/>
                <a:ea typeface="Tahoma"/>
                <a:cs typeface="Tahoma"/>
                <a:sym typeface="Tahoma"/>
              </a:rPr>
              <a:t>OSGi &amp; Bundle</a:t>
            </a:r>
            <a:endParaRPr sz="2200">
              <a:latin typeface="Tahoma"/>
              <a:ea typeface="Tahoma"/>
              <a:cs typeface="Tahoma"/>
              <a:sym typeface="Tahoma"/>
            </a:endParaRPr>
          </a:p>
          <a:p>
            <a:pPr marL="914400" lvl="1" indent="-368300" algn="l" rtl="0">
              <a:spcBef>
                <a:spcPts val="0"/>
              </a:spcBef>
              <a:spcAft>
                <a:spcPts val="0"/>
              </a:spcAft>
              <a:buSzPts val="2200"/>
              <a:buFont typeface="Tahoma"/>
              <a:buChar char="○"/>
            </a:pPr>
            <a:r>
              <a:rPr lang="en-US" sz="2200">
                <a:latin typeface="Tahoma"/>
                <a:ea typeface="Tahoma"/>
                <a:cs typeface="Tahoma"/>
                <a:sym typeface="Tahoma"/>
              </a:rPr>
              <a:t>Karaf &amp; Feature</a:t>
            </a:r>
            <a:endParaRPr sz="2200">
              <a:latin typeface="Tahoma"/>
              <a:ea typeface="Tahoma"/>
              <a:cs typeface="Tahoma"/>
              <a:sym typeface="Tahoma"/>
            </a:endParaRPr>
          </a:p>
          <a:p>
            <a:pPr marL="457200" lvl="0" indent="-368300" algn="l" rtl="0">
              <a:spcBef>
                <a:spcPts val="0"/>
              </a:spcBef>
              <a:spcAft>
                <a:spcPts val="0"/>
              </a:spcAft>
              <a:buSzPts val="2200"/>
              <a:buFont typeface="Tahoma"/>
              <a:buChar char="●"/>
            </a:pPr>
            <a:r>
              <a:rPr lang="en-US" sz="2200">
                <a:latin typeface="Tahoma"/>
                <a:ea typeface="Tahoma"/>
                <a:cs typeface="Tahoma"/>
                <a:sym typeface="Tahoma"/>
              </a:rPr>
              <a:t>Postman</a:t>
            </a:r>
            <a:endParaRPr sz="2200">
              <a:latin typeface="Tahoma"/>
              <a:ea typeface="Tahoma"/>
              <a:cs typeface="Tahoma"/>
              <a:sym typeface="Tahoma"/>
            </a:endParaRPr>
          </a:p>
          <a:p>
            <a:pPr marL="457200" lvl="0" indent="-368300" algn="l" rtl="0">
              <a:spcBef>
                <a:spcPts val="0"/>
              </a:spcBef>
              <a:spcAft>
                <a:spcPts val="0"/>
              </a:spcAft>
              <a:buSzPts val="2200"/>
              <a:buFont typeface="Tahoma"/>
              <a:buChar char="●"/>
            </a:pPr>
            <a:r>
              <a:rPr lang="en-US" sz="2200">
                <a:latin typeface="Tahoma"/>
                <a:ea typeface="Tahoma"/>
                <a:cs typeface="Tahoma"/>
                <a:sym typeface="Tahoma"/>
              </a:rPr>
              <a:t>Flow Table Delivery</a:t>
            </a:r>
            <a:endParaRPr sz="2200">
              <a:latin typeface="Tahoma"/>
              <a:ea typeface="Tahoma"/>
              <a:cs typeface="Tahoma"/>
              <a:sym typeface="Tahoma"/>
            </a:endParaRPr>
          </a:p>
          <a:p>
            <a:pPr marL="457200" lvl="0" indent="-368300" algn="l" rtl="0">
              <a:spcBef>
                <a:spcPts val="0"/>
              </a:spcBef>
              <a:spcAft>
                <a:spcPts val="0"/>
              </a:spcAft>
              <a:buSzPts val="2200"/>
              <a:buFont typeface="Tahoma"/>
              <a:buChar char="●"/>
            </a:pPr>
            <a:r>
              <a:rPr lang="en-US" sz="2200">
                <a:latin typeface="Tahoma"/>
                <a:ea typeface="Tahoma"/>
                <a:cs typeface="Tahoma"/>
                <a:sym typeface="Tahoma"/>
              </a:rPr>
              <a:t>Load Balancing</a:t>
            </a:r>
            <a:endParaRPr sz="2200">
              <a:latin typeface="Tahoma"/>
              <a:ea typeface="Tahoma"/>
              <a:cs typeface="Tahoma"/>
              <a:sym typeface="Tahoma"/>
            </a:endParaRPr>
          </a:p>
        </p:txBody>
      </p:sp>
      <p:pic>
        <p:nvPicPr>
          <p:cNvPr id="1155" name="Google Shape;1155;p16"/>
          <p:cNvPicPr preferRelativeResize="0"/>
          <p:nvPr/>
        </p:nvPicPr>
        <p:blipFill>
          <a:blip r:embed="rId3">
            <a:alphaModFix/>
          </a:blip>
          <a:stretch>
            <a:fillRect/>
          </a:stretch>
        </p:blipFill>
        <p:spPr>
          <a:xfrm>
            <a:off x="7368025" y="2331050"/>
            <a:ext cx="3419475" cy="1333500"/>
          </a:xfrm>
          <a:prstGeom prst="rect">
            <a:avLst/>
          </a:prstGeom>
          <a:noFill/>
          <a:ln>
            <a:noFill/>
          </a:ln>
        </p:spPr>
      </p:pic>
      <p:pic>
        <p:nvPicPr>
          <p:cNvPr id="1156" name="Google Shape;1156;p16"/>
          <p:cNvPicPr preferRelativeResize="0"/>
          <p:nvPr/>
        </p:nvPicPr>
        <p:blipFill>
          <a:blip r:embed="rId4">
            <a:alphaModFix/>
          </a:blip>
          <a:stretch>
            <a:fillRect/>
          </a:stretch>
        </p:blipFill>
        <p:spPr>
          <a:xfrm>
            <a:off x="7079425" y="386825"/>
            <a:ext cx="3800525" cy="1581850"/>
          </a:xfrm>
          <a:prstGeom prst="rect">
            <a:avLst/>
          </a:prstGeom>
          <a:noFill/>
          <a:ln>
            <a:noFill/>
          </a:ln>
        </p:spPr>
      </p:pic>
      <p:pic>
        <p:nvPicPr>
          <p:cNvPr id="1157" name="Google Shape;1157;p16"/>
          <p:cNvPicPr preferRelativeResize="0"/>
          <p:nvPr/>
        </p:nvPicPr>
        <p:blipFill>
          <a:blip r:embed="rId5">
            <a:alphaModFix/>
          </a:blip>
          <a:stretch>
            <a:fillRect/>
          </a:stretch>
        </p:blipFill>
        <p:spPr>
          <a:xfrm>
            <a:off x="6857407" y="4079575"/>
            <a:ext cx="4244565" cy="1333500"/>
          </a:xfrm>
          <a:prstGeom prst="rect">
            <a:avLst/>
          </a:prstGeom>
          <a:noFill/>
          <a:ln>
            <a:noFill/>
          </a:ln>
        </p:spPr>
      </p:pic>
      <p:pic>
        <p:nvPicPr>
          <p:cNvPr id="1158" name="Google Shape;1158;p16"/>
          <p:cNvPicPr preferRelativeResize="0"/>
          <p:nvPr/>
        </p:nvPicPr>
        <p:blipFill>
          <a:blip r:embed="rId6">
            <a:alphaModFix/>
          </a:blip>
          <a:stretch>
            <a:fillRect/>
          </a:stretch>
        </p:blipFill>
        <p:spPr>
          <a:xfrm>
            <a:off x="1085001" y="4079575"/>
            <a:ext cx="3856849" cy="202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pic>
        <p:nvPicPr>
          <p:cNvPr id="1164" name="Google Shape;1164;p18"/>
          <p:cNvPicPr preferRelativeResize="0"/>
          <p:nvPr/>
        </p:nvPicPr>
        <p:blipFill>
          <a:blip r:embed="rId3">
            <a:alphaModFix/>
          </a:blip>
          <a:stretch>
            <a:fillRect/>
          </a:stretch>
        </p:blipFill>
        <p:spPr>
          <a:xfrm>
            <a:off x="767300" y="328100"/>
            <a:ext cx="6858000" cy="3857625"/>
          </a:xfrm>
          <a:prstGeom prst="rect">
            <a:avLst/>
          </a:prstGeom>
          <a:noFill/>
          <a:ln>
            <a:noFill/>
          </a:ln>
        </p:spPr>
      </p:pic>
      <p:sp>
        <p:nvSpPr>
          <p:cNvPr id="1165" name="Google Shape;1165;p18"/>
          <p:cNvSpPr txBox="1"/>
          <p:nvPr/>
        </p:nvSpPr>
        <p:spPr>
          <a:xfrm>
            <a:off x="2051750" y="4454875"/>
            <a:ext cx="3614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latin typeface="Tahoma"/>
                <a:ea typeface="Tahoma"/>
                <a:cs typeface="Tahoma"/>
                <a:sym typeface="Tahoma"/>
              </a:rPr>
              <a:t>What’s New?</a:t>
            </a:r>
            <a:endParaRPr sz="2800" b="1">
              <a:latin typeface="Tahoma"/>
              <a:ea typeface="Tahoma"/>
              <a:cs typeface="Tahoma"/>
              <a:sym typeface="Tahoma"/>
            </a:endParaRPr>
          </a:p>
        </p:txBody>
      </p:sp>
      <p:sp>
        <p:nvSpPr>
          <p:cNvPr id="1166" name="Google Shape;1166;p18"/>
          <p:cNvSpPr txBox="1"/>
          <p:nvPr/>
        </p:nvSpPr>
        <p:spPr>
          <a:xfrm>
            <a:off x="7811725" y="476850"/>
            <a:ext cx="3614100" cy="49254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Tahoma"/>
              <a:buChar char="●"/>
            </a:pPr>
            <a:r>
              <a:rPr lang="en-US">
                <a:latin typeface="Tahoma"/>
                <a:ea typeface="Tahoma"/>
                <a:cs typeface="Tahoma"/>
                <a:sym typeface="Tahoma"/>
              </a:rPr>
              <a:t>Introduces a P4 plug-in for the platform, increasing its value for key market segments, such as carriers and large cloud providers, who have embraced data plane abstraction.</a:t>
            </a:r>
            <a:endParaRPr>
              <a:latin typeface="Tahoma"/>
              <a:ea typeface="Tahoma"/>
              <a:cs typeface="Tahoma"/>
              <a:sym typeface="Tahoma"/>
            </a:endParaRPr>
          </a:p>
          <a:p>
            <a:pPr marL="457200" lvl="0" indent="-317500" algn="l" rtl="0">
              <a:lnSpc>
                <a:spcPct val="150000"/>
              </a:lnSpc>
              <a:spcBef>
                <a:spcPts val="0"/>
              </a:spcBef>
              <a:spcAft>
                <a:spcPts val="0"/>
              </a:spcAft>
              <a:buSzPts val="1400"/>
              <a:buFont typeface="Tahoma"/>
              <a:buChar char="●"/>
            </a:pPr>
            <a:r>
              <a:rPr lang="en-US">
                <a:latin typeface="Tahoma"/>
                <a:ea typeface="Tahoma"/>
                <a:cs typeface="Tahoma"/>
                <a:sym typeface="Tahoma"/>
              </a:rPr>
              <a:t>The new BIER </a:t>
            </a:r>
            <a:r>
              <a:rPr lang="en-US">
                <a:solidFill>
                  <a:schemeClr val="dk1"/>
                </a:solidFill>
                <a:latin typeface="Tahoma"/>
                <a:ea typeface="Tahoma"/>
                <a:cs typeface="Tahoma"/>
                <a:sym typeface="Tahoma"/>
              </a:rPr>
              <a:t>(Bit Indexed Explicit Replication)</a:t>
            </a:r>
            <a:r>
              <a:rPr lang="en-US">
                <a:latin typeface="Tahoma"/>
                <a:ea typeface="Tahoma"/>
                <a:cs typeface="Tahoma"/>
                <a:sym typeface="Tahoma"/>
              </a:rPr>
              <a:t> project introduces a method for multicast flow forwarding, without storing states in every node along the multicast path. </a:t>
            </a:r>
            <a:endParaRPr>
              <a:latin typeface="Tahoma"/>
              <a:ea typeface="Tahoma"/>
              <a:cs typeface="Tahoma"/>
              <a:sym typeface="Tahoma"/>
            </a:endParaRPr>
          </a:p>
          <a:p>
            <a:pPr marL="457200" lvl="0" indent="-317500" algn="l" rtl="0">
              <a:lnSpc>
                <a:spcPct val="150000"/>
              </a:lnSpc>
              <a:spcBef>
                <a:spcPts val="0"/>
              </a:spcBef>
              <a:spcAft>
                <a:spcPts val="0"/>
              </a:spcAft>
              <a:buSzPts val="1400"/>
              <a:buFont typeface="Tahoma"/>
              <a:buChar char="●"/>
            </a:pPr>
            <a:r>
              <a:rPr lang="en-US">
                <a:latin typeface="Tahoma"/>
                <a:ea typeface="Tahoma"/>
                <a:cs typeface="Tahoma"/>
                <a:sym typeface="Tahoma"/>
              </a:rPr>
              <a:t>Begins the move to a “managed distribution” model, which decouples non-core projects from the main release process and allows them to evolve at their own pace.</a:t>
            </a:r>
            <a:endParaRPr>
              <a:latin typeface="Tahoma"/>
              <a:ea typeface="Tahoma"/>
              <a:cs typeface="Tahoma"/>
              <a:sym typeface="Tahoma"/>
            </a:endParaRPr>
          </a:p>
        </p:txBody>
      </p:sp>
      <p:sp>
        <p:nvSpPr>
          <p:cNvPr id="1167" name="Google Shape;1167;p18"/>
          <p:cNvSpPr txBox="1"/>
          <p:nvPr/>
        </p:nvSpPr>
        <p:spPr>
          <a:xfrm>
            <a:off x="1342725" y="5672125"/>
            <a:ext cx="46746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Hydrogen, Helium, … , </a:t>
            </a:r>
            <a:r>
              <a:rPr lang="en-US">
                <a:solidFill>
                  <a:srgbClr val="FF0000"/>
                </a:solidFill>
                <a:latin typeface="Tahoma"/>
                <a:ea typeface="Tahoma"/>
                <a:cs typeface="Tahoma"/>
                <a:sym typeface="Tahoma"/>
              </a:rPr>
              <a:t>Oxygen</a:t>
            </a:r>
            <a:r>
              <a:rPr lang="en-US">
                <a:latin typeface="Tahoma"/>
                <a:ea typeface="Tahoma"/>
                <a:cs typeface="Tahoma"/>
                <a:sym typeface="Tahoma"/>
              </a:rPr>
              <a:t>, … , Chlorine</a:t>
            </a:r>
            <a:endParaRPr>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7"/>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1173" name="Google Shape;1173;p17"/>
          <p:cNvPicPr preferRelativeResize="0"/>
          <p:nvPr/>
        </p:nvPicPr>
        <p:blipFill>
          <a:blip r:embed="rId3">
            <a:alphaModFix/>
          </a:blip>
          <a:stretch>
            <a:fillRect/>
          </a:stretch>
        </p:blipFill>
        <p:spPr>
          <a:xfrm>
            <a:off x="241675" y="2776325"/>
            <a:ext cx="5887350" cy="4081664"/>
          </a:xfrm>
          <a:prstGeom prst="rect">
            <a:avLst/>
          </a:prstGeom>
          <a:noFill/>
          <a:ln>
            <a:noFill/>
          </a:ln>
        </p:spPr>
      </p:pic>
      <p:sp>
        <p:nvSpPr>
          <p:cNvPr id="1174" name="Google Shape;1174;p17"/>
          <p:cNvSpPr txBox="1"/>
          <p:nvPr/>
        </p:nvSpPr>
        <p:spPr>
          <a:xfrm>
            <a:off x="6370300" y="643050"/>
            <a:ext cx="5471400" cy="557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Tahoma"/>
                <a:ea typeface="Tahoma"/>
                <a:cs typeface="Tahoma"/>
                <a:sym typeface="Tahoma"/>
              </a:rPr>
              <a:t>INSTALLED</a:t>
            </a:r>
            <a:r>
              <a:rPr lang="en-US">
                <a:latin typeface="Tahoma"/>
                <a:ea typeface="Tahoma"/>
                <a:cs typeface="Tahoma"/>
                <a:sym typeface="Tahoma"/>
              </a:rPr>
              <a:t> - The bundle has been installed into the OSGi container, but some of the bundle's dependencies have not yet been met. The bundle requires packages that have not been exported by any currently installed bundle.</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b="1">
                <a:latin typeface="Tahoma"/>
                <a:ea typeface="Tahoma"/>
                <a:cs typeface="Tahoma"/>
                <a:sym typeface="Tahoma"/>
              </a:rPr>
              <a:t>RESOLVED</a:t>
            </a:r>
            <a:r>
              <a:rPr lang="en-US">
                <a:latin typeface="Tahoma"/>
                <a:ea typeface="Tahoma"/>
                <a:cs typeface="Tahoma"/>
                <a:sym typeface="Tahoma"/>
              </a:rPr>
              <a:t> - The bundle is installed, and the OSGi system has connected up all the dependencies at a class level and made sure they are all resolved. The bundle is ready to be started. If a bundle is started and all of the bundle's dependencies are met, the bundle skips this state.</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b="1">
                <a:latin typeface="Tahoma"/>
                <a:ea typeface="Tahoma"/>
                <a:cs typeface="Tahoma"/>
                <a:sym typeface="Tahoma"/>
              </a:rPr>
              <a:t>STARTING</a:t>
            </a:r>
            <a:r>
              <a:rPr lang="en-US">
                <a:latin typeface="Tahoma"/>
                <a:ea typeface="Tahoma"/>
                <a:cs typeface="Tahoma"/>
                <a:sym typeface="Tahoma"/>
              </a:rPr>
              <a:t> - A temporary state that the bundle goes through while the bundle is starting, after all dependencies have been resolved. </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b="1">
                <a:latin typeface="Tahoma"/>
                <a:ea typeface="Tahoma"/>
                <a:cs typeface="Tahoma"/>
                <a:sym typeface="Tahoma"/>
              </a:rPr>
              <a:t>ACTIVE</a:t>
            </a:r>
            <a:r>
              <a:rPr lang="en-US">
                <a:latin typeface="Tahoma"/>
                <a:ea typeface="Tahoma"/>
                <a:cs typeface="Tahoma"/>
                <a:sym typeface="Tahoma"/>
              </a:rPr>
              <a:t> - The bundle is running. Disabled while Spring is doing its stuff. Spring scans the Spring configuration and builds the context, then hands the context to the plugin. The plugin needs the context in order to create instances of each plugin module.</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b="1">
                <a:latin typeface="Tahoma"/>
                <a:ea typeface="Tahoma"/>
                <a:cs typeface="Tahoma"/>
                <a:sym typeface="Tahoma"/>
              </a:rPr>
              <a:t>STOPPING</a:t>
            </a:r>
            <a:r>
              <a:rPr lang="en-US">
                <a:latin typeface="Tahoma"/>
                <a:ea typeface="Tahoma"/>
                <a:cs typeface="Tahoma"/>
                <a:sym typeface="Tahoma"/>
              </a:rPr>
              <a:t> - A temporary state that the bundle goes through while the bundle is stopping. </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b="1">
                <a:latin typeface="Tahoma"/>
                <a:ea typeface="Tahoma"/>
                <a:cs typeface="Tahoma"/>
                <a:sym typeface="Tahoma"/>
              </a:rPr>
              <a:t>UNINSTALLED</a:t>
            </a:r>
            <a:r>
              <a:rPr lang="en-US">
                <a:latin typeface="Tahoma"/>
                <a:ea typeface="Tahoma"/>
                <a:cs typeface="Tahoma"/>
                <a:sym typeface="Tahoma"/>
              </a:rPr>
              <a:t> - The bundle has been removed from the OSGi container.</a:t>
            </a:r>
            <a:endParaRPr>
              <a:latin typeface="Tahoma"/>
              <a:ea typeface="Tahoma"/>
              <a:cs typeface="Tahoma"/>
              <a:sym typeface="Tahoma"/>
            </a:endParaRPr>
          </a:p>
        </p:txBody>
      </p:sp>
      <p:pic>
        <p:nvPicPr>
          <p:cNvPr id="1175" name="Google Shape;1175;p17"/>
          <p:cNvPicPr preferRelativeResize="0"/>
          <p:nvPr/>
        </p:nvPicPr>
        <p:blipFill>
          <a:blip r:embed="rId4">
            <a:alphaModFix/>
          </a:blip>
          <a:stretch>
            <a:fillRect/>
          </a:stretch>
        </p:blipFill>
        <p:spPr>
          <a:xfrm>
            <a:off x="1522663" y="208875"/>
            <a:ext cx="3325387" cy="247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1181" name="Google Shape;1181;p19"/>
          <p:cNvPicPr preferRelativeResize="0"/>
          <p:nvPr/>
        </p:nvPicPr>
        <p:blipFill>
          <a:blip r:embed="rId3">
            <a:alphaModFix/>
          </a:blip>
          <a:stretch>
            <a:fillRect/>
          </a:stretch>
        </p:blipFill>
        <p:spPr>
          <a:xfrm>
            <a:off x="1595525" y="378300"/>
            <a:ext cx="2914650" cy="2524125"/>
          </a:xfrm>
          <a:prstGeom prst="rect">
            <a:avLst/>
          </a:prstGeom>
          <a:noFill/>
          <a:ln>
            <a:noFill/>
          </a:ln>
        </p:spPr>
      </p:pic>
      <p:sp>
        <p:nvSpPr>
          <p:cNvPr id="1182" name="Google Shape;1182;p19"/>
          <p:cNvSpPr txBox="1"/>
          <p:nvPr/>
        </p:nvSpPr>
        <p:spPr>
          <a:xfrm>
            <a:off x="2168150" y="2980375"/>
            <a:ext cx="1769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highlight>
                  <a:srgbClr val="F1F1F1"/>
                </a:highlight>
              </a:rPr>
              <a:t>Apache Karaf from 10k feet</a:t>
            </a:r>
            <a:endParaRPr>
              <a:solidFill>
                <a:schemeClr val="dk1"/>
              </a:solidFill>
            </a:endParaRPr>
          </a:p>
        </p:txBody>
      </p:sp>
      <p:pic>
        <p:nvPicPr>
          <p:cNvPr id="1183" name="Google Shape;1183;p19"/>
          <p:cNvPicPr preferRelativeResize="0"/>
          <p:nvPr/>
        </p:nvPicPr>
        <p:blipFill>
          <a:blip r:embed="rId4">
            <a:alphaModFix/>
          </a:blip>
          <a:stretch>
            <a:fillRect/>
          </a:stretch>
        </p:blipFill>
        <p:spPr>
          <a:xfrm>
            <a:off x="5729250" y="163988"/>
            <a:ext cx="5248275" cy="2952750"/>
          </a:xfrm>
          <a:prstGeom prst="rect">
            <a:avLst/>
          </a:prstGeom>
          <a:noFill/>
          <a:ln>
            <a:noFill/>
          </a:ln>
        </p:spPr>
      </p:pic>
      <p:sp>
        <p:nvSpPr>
          <p:cNvPr id="1184" name="Google Shape;1184;p19"/>
          <p:cNvSpPr txBox="1"/>
          <p:nvPr/>
        </p:nvSpPr>
        <p:spPr>
          <a:xfrm>
            <a:off x="7450838" y="3116750"/>
            <a:ext cx="180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dk1"/>
                </a:solidFill>
                <a:highlight>
                  <a:srgbClr val="F1F1F1"/>
                </a:highlight>
              </a:rPr>
              <a:t>Artifact Deployment Process</a:t>
            </a:r>
            <a:endParaRPr>
              <a:solidFill>
                <a:schemeClr val="dk1"/>
              </a:solidFill>
            </a:endParaRPr>
          </a:p>
        </p:txBody>
      </p:sp>
      <p:sp>
        <p:nvSpPr>
          <p:cNvPr id="1185" name="Google Shape;1185;p19"/>
          <p:cNvSpPr txBox="1"/>
          <p:nvPr/>
        </p:nvSpPr>
        <p:spPr>
          <a:xfrm>
            <a:off x="1434525" y="3455450"/>
            <a:ext cx="39120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Tahoma"/>
                <a:ea typeface="Tahoma"/>
                <a:cs typeface="Tahoma"/>
                <a:sym typeface="Tahoma"/>
              </a:rPr>
              <a:t>Hot Deployment, Dynamic Configuration, Logging System, Provisioning, Shell Console, Remote Management, WebConsole, Security, INstances Management, Docker &amp; Cloud Ready</a:t>
            </a:r>
            <a:endParaRPr sz="2200">
              <a:latin typeface="Tahoma"/>
              <a:ea typeface="Tahoma"/>
              <a:cs typeface="Tahoma"/>
              <a:sym typeface="Tahoma"/>
            </a:endParaRPr>
          </a:p>
        </p:txBody>
      </p:sp>
      <p:pic>
        <p:nvPicPr>
          <p:cNvPr id="1186" name="Google Shape;1186;p19"/>
          <p:cNvPicPr preferRelativeResize="0"/>
          <p:nvPr/>
        </p:nvPicPr>
        <p:blipFill>
          <a:blip r:embed="rId5">
            <a:alphaModFix/>
          </a:blip>
          <a:stretch>
            <a:fillRect/>
          </a:stretch>
        </p:blipFill>
        <p:spPr>
          <a:xfrm>
            <a:off x="5831450" y="3621238"/>
            <a:ext cx="5305425" cy="256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2"/>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1042" name="Google Shape;1042;p2"/>
          <p:cNvSpPr txBox="1"/>
          <p:nvPr/>
        </p:nvSpPr>
        <p:spPr>
          <a:xfrm>
            <a:off x="1185110" y="884321"/>
            <a:ext cx="10104129" cy="2885021"/>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chemeClr val="dk1"/>
              </a:buClr>
              <a:buSzPts val="3200"/>
              <a:buFont typeface="Arial"/>
              <a:buChar char="•"/>
            </a:pPr>
            <a:r>
              <a:rPr lang="en-US" sz="3200" b="0" i="0" u="none" strike="noStrike" cap="none">
                <a:solidFill>
                  <a:schemeClr val="dk1"/>
                </a:solidFill>
                <a:latin typeface="Tahoma"/>
                <a:ea typeface="Tahoma"/>
                <a:cs typeface="Tahoma"/>
                <a:sym typeface="Tahoma"/>
              </a:rPr>
              <a:t>What’s OpenFlow</a:t>
            </a:r>
            <a:endParaRPr/>
          </a:p>
          <a:p>
            <a:pPr marL="285750" marR="0" lvl="0" indent="-285750" algn="l" rtl="0">
              <a:lnSpc>
                <a:spcPct val="200000"/>
              </a:lnSpc>
              <a:spcBef>
                <a:spcPts val="0"/>
              </a:spcBef>
              <a:spcAft>
                <a:spcPts val="0"/>
              </a:spcAft>
              <a:buClr>
                <a:schemeClr val="dk1"/>
              </a:buClr>
              <a:buSzPts val="3200"/>
              <a:buFont typeface="Arial"/>
              <a:buChar char="•"/>
            </a:pPr>
            <a:r>
              <a:rPr lang="en-US" sz="3200" b="0" i="0" u="none" strike="noStrike" cap="none">
                <a:solidFill>
                  <a:schemeClr val="dk1"/>
                </a:solidFill>
                <a:latin typeface="Tahoma"/>
                <a:ea typeface="Tahoma"/>
                <a:cs typeface="Tahoma"/>
                <a:sym typeface="Tahoma"/>
              </a:rPr>
              <a:t>Observing OpenFlow Messages in Wireshark</a:t>
            </a:r>
            <a:endParaRPr/>
          </a:p>
          <a:p>
            <a:pPr marL="285750" marR="0" lvl="0" indent="-285750" algn="l" rtl="0">
              <a:lnSpc>
                <a:spcPct val="200000"/>
              </a:lnSpc>
              <a:spcBef>
                <a:spcPts val="0"/>
              </a:spcBef>
              <a:spcAft>
                <a:spcPts val="0"/>
              </a:spcAft>
              <a:buClr>
                <a:schemeClr val="dk1"/>
              </a:buClr>
              <a:buSzPts val="3200"/>
              <a:buFont typeface="Arial"/>
              <a:buChar char="•"/>
            </a:pPr>
            <a:r>
              <a:rPr lang="en-US" sz="3200" b="0" i="0" u="none" strike="noStrike" cap="none">
                <a:solidFill>
                  <a:schemeClr val="dk1"/>
                </a:solidFill>
                <a:latin typeface="Tahoma"/>
                <a:ea typeface="Tahoma"/>
                <a:cs typeface="Tahoma"/>
                <a:sym typeface="Tahoma"/>
              </a:rPr>
              <a:t>Project: Flow Table Delivery &amp; Load Balancing</a:t>
            </a:r>
            <a:endParaRPr sz="3200" b="0" i="0" u="none" strike="noStrike" cap="non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20"/>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1192" name="Google Shape;1192;p20"/>
          <p:cNvPicPr preferRelativeResize="0"/>
          <p:nvPr/>
        </p:nvPicPr>
        <p:blipFill>
          <a:blip r:embed="rId3">
            <a:alphaModFix/>
          </a:blip>
          <a:stretch>
            <a:fillRect/>
          </a:stretch>
        </p:blipFill>
        <p:spPr>
          <a:xfrm>
            <a:off x="6588200" y="478138"/>
            <a:ext cx="4577375" cy="1430425"/>
          </a:xfrm>
          <a:prstGeom prst="rect">
            <a:avLst/>
          </a:prstGeom>
          <a:noFill/>
          <a:ln>
            <a:noFill/>
          </a:ln>
        </p:spPr>
      </p:pic>
      <p:sp>
        <p:nvSpPr>
          <p:cNvPr id="1193" name="Google Shape;1193;p20"/>
          <p:cNvSpPr txBox="1"/>
          <p:nvPr/>
        </p:nvSpPr>
        <p:spPr>
          <a:xfrm>
            <a:off x="1588475" y="391425"/>
            <a:ext cx="3607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t>How can we simplify provisioning bundles?</a:t>
            </a:r>
            <a:endParaRPr sz="2100"/>
          </a:p>
        </p:txBody>
      </p:sp>
      <p:sp>
        <p:nvSpPr>
          <p:cNvPr id="1194" name="Google Shape;1194;p20"/>
          <p:cNvSpPr txBox="1"/>
          <p:nvPr/>
        </p:nvSpPr>
        <p:spPr>
          <a:xfrm>
            <a:off x="1588475" y="1366913"/>
            <a:ext cx="3669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t>We use Feature XML files!</a:t>
            </a:r>
            <a:endParaRPr sz="2100"/>
          </a:p>
        </p:txBody>
      </p:sp>
      <p:pic>
        <p:nvPicPr>
          <p:cNvPr id="1195" name="Google Shape;1195;p20"/>
          <p:cNvPicPr preferRelativeResize="0"/>
          <p:nvPr/>
        </p:nvPicPr>
        <p:blipFill>
          <a:blip r:embed="rId4">
            <a:alphaModFix/>
          </a:blip>
          <a:stretch>
            <a:fillRect/>
          </a:stretch>
        </p:blipFill>
        <p:spPr>
          <a:xfrm>
            <a:off x="6625175" y="3049400"/>
            <a:ext cx="4503425" cy="2750750"/>
          </a:xfrm>
          <a:prstGeom prst="rect">
            <a:avLst/>
          </a:prstGeom>
          <a:noFill/>
          <a:ln>
            <a:noFill/>
          </a:ln>
        </p:spPr>
      </p:pic>
      <p:pic>
        <p:nvPicPr>
          <p:cNvPr id="1196" name="Google Shape;1196;p20"/>
          <p:cNvPicPr preferRelativeResize="0"/>
          <p:nvPr/>
        </p:nvPicPr>
        <p:blipFill>
          <a:blip r:embed="rId5">
            <a:alphaModFix/>
          </a:blip>
          <a:stretch>
            <a:fillRect/>
          </a:stretch>
        </p:blipFill>
        <p:spPr>
          <a:xfrm>
            <a:off x="1663437" y="2019000"/>
            <a:ext cx="3902065" cy="453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22"/>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pic>
        <p:nvPicPr>
          <p:cNvPr id="1202" name="Google Shape;1202;p22"/>
          <p:cNvPicPr preferRelativeResize="0"/>
          <p:nvPr/>
        </p:nvPicPr>
        <p:blipFill>
          <a:blip r:embed="rId3">
            <a:alphaModFix/>
          </a:blip>
          <a:stretch>
            <a:fillRect/>
          </a:stretch>
        </p:blipFill>
        <p:spPr>
          <a:xfrm>
            <a:off x="928625" y="691775"/>
            <a:ext cx="10872550" cy="5914051"/>
          </a:xfrm>
          <a:prstGeom prst="rect">
            <a:avLst/>
          </a:prstGeom>
          <a:noFill/>
          <a:ln>
            <a:noFill/>
          </a:ln>
        </p:spPr>
      </p:pic>
      <p:sp>
        <p:nvSpPr>
          <p:cNvPr id="1203" name="Google Shape;1203;p22"/>
          <p:cNvSpPr txBox="1"/>
          <p:nvPr/>
        </p:nvSpPr>
        <p:spPr>
          <a:xfrm>
            <a:off x="239188" y="130908"/>
            <a:ext cx="1807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3333"/>
                </a:solidFill>
                <a:latin typeface="Roboto"/>
                <a:ea typeface="Roboto"/>
                <a:cs typeface="Roboto"/>
                <a:sym typeface="Roboto"/>
              </a:rPr>
              <a:t>Yang UI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23"/>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pic>
        <p:nvPicPr>
          <p:cNvPr id="1209" name="Google Shape;1209;p23"/>
          <p:cNvPicPr preferRelativeResize="0"/>
          <p:nvPr/>
        </p:nvPicPr>
        <p:blipFill>
          <a:blip r:embed="rId3">
            <a:alphaModFix/>
          </a:blip>
          <a:stretch>
            <a:fillRect/>
          </a:stretch>
        </p:blipFill>
        <p:spPr>
          <a:xfrm>
            <a:off x="946875" y="570976"/>
            <a:ext cx="11092726" cy="5844250"/>
          </a:xfrm>
          <a:prstGeom prst="rect">
            <a:avLst/>
          </a:prstGeom>
          <a:noFill/>
          <a:ln>
            <a:noFill/>
          </a:ln>
        </p:spPr>
      </p:pic>
      <p:sp>
        <p:nvSpPr>
          <p:cNvPr id="1210" name="Google Shape;1210;p23"/>
          <p:cNvSpPr txBox="1"/>
          <p:nvPr/>
        </p:nvSpPr>
        <p:spPr>
          <a:xfrm>
            <a:off x="239204" y="130900"/>
            <a:ext cx="245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3333"/>
                </a:solidFill>
                <a:latin typeface="Roboto"/>
                <a:ea typeface="Roboto"/>
                <a:cs typeface="Roboto"/>
                <a:sym typeface="Roboto"/>
              </a:rPr>
              <a:t>Yangman - (Postman)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24"/>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pic>
        <p:nvPicPr>
          <p:cNvPr id="1216" name="Google Shape;1216;p24"/>
          <p:cNvPicPr preferRelativeResize="0"/>
          <p:nvPr/>
        </p:nvPicPr>
        <p:blipFill>
          <a:blip r:embed="rId3">
            <a:alphaModFix/>
          </a:blip>
          <a:stretch>
            <a:fillRect/>
          </a:stretch>
        </p:blipFill>
        <p:spPr>
          <a:xfrm>
            <a:off x="152400" y="152400"/>
            <a:ext cx="11887201" cy="62628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1"/>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pic>
        <p:nvPicPr>
          <p:cNvPr id="1222" name="Google Shape;1222;p21"/>
          <p:cNvPicPr preferRelativeResize="0"/>
          <p:nvPr/>
        </p:nvPicPr>
        <p:blipFill>
          <a:blip r:embed="rId3">
            <a:alphaModFix/>
          </a:blip>
          <a:stretch>
            <a:fillRect/>
          </a:stretch>
        </p:blipFill>
        <p:spPr>
          <a:xfrm>
            <a:off x="553050" y="705926"/>
            <a:ext cx="11085875" cy="5932675"/>
          </a:xfrm>
          <a:prstGeom prst="rect">
            <a:avLst/>
          </a:prstGeom>
          <a:noFill/>
          <a:ln>
            <a:noFill/>
          </a:ln>
        </p:spPr>
      </p:pic>
      <p:sp>
        <p:nvSpPr>
          <p:cNvPr id="1223" name="Google Shape;1223;p21"/>
          <p:cNvSpPr txBox="1"/>
          <p:nvPr/>
        </p:nvSpPr>
        <p:spPr>
          <a:xfrm>
            <a:off x="281288" y="135833"/>
            <a:ext cx="1807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3333"/>
                </a:solidFill>
                <a:latin typeface="Roboto"/>
                <a:ea typeface="Roboto"/>
                <a:cs typeface="Roboto"/>
                <a:sym typeface="Roboto"/>
              </a:rPr>
              <a:t>Postman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1229" name="Google Shape;1229;p26"/>
          <p:cNvPicPr preferRelativeResize="0"/>
          <p:nvPr/>
        </p:nvPicPr>
        <p:blipFill>
          <a:blip r:embed="rId3">
            <a:alphaModFix/>
          </a:blip>
          <a:stretch>
            <a:fillRect/>
          </a:stretch>
        </p:blipFill>
        <p:spPr>
          <a:xfrm>
            <a:off x="152400" y="152400"/>
            <a:ext cx="8788726" cy="6553200"/>
          </a:xfrm>
          <a:prstGeom prst="rect">
            <a:avLst/>
          </a:prstGeom>
          <a:noFill/>
          <a:ln>
            <a:noFill/>
          </a:ln>
        </p:spPr>
      </p:pic>
      <p:pic>
        <p:nvPicPr>
          <p:cNvPr id="1230" name="Google Shape;1230;p26"/>
          <p:cNvPicPr preferRelativeResize="0"/>
          <p:nvPr/>
        </p:nvPicPr>
        <p:blipFill>
          <a:blip r:embed="rId4">
            <a:alphaModFix/>
          </a:blip>
          <a:stretch>
            <a:fillRect/>
          </a:stretch>
        </p:blipFill>
        <p:spPr>
          <a:xfrm>
            <a:off x="8996400" y="152400"/>
            <a:ext cx="3043200" cy="3806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5"/>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1236" name="Google Shape;1236;p25"/>
          <p:cNvPicPr preferRelativeResize="0"/>
          <p:nvPr/>
        </p:nvPicPr>
        <p:blipFill>
          <a:blip r:embed="rId3">
            <a:alphaModFix/>
          </a:blip>
          <a:stretch>
            <a:fillRect/>
          </a:stretch>
        </p:blipFill>
        <p:spPr>
          <a:xfrm>
            <a:off x="152400" y="152400"/>
            <a:ext cx="11316152" cy="6553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27"/>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1242" name="Google Shape;1242;p27"/>
          <p:cNvPicPr preferRelativeResize="0"/>
          <p:nvPr/>
        </p:nvPicPr>
        <p:blipFill>
          <a:blip r:embed="rId3">
            <a:alphaModFix/>
          </a:blip>
          <a:stretch>
            <a:fillRect/>
          </a:stretch>
        </p:blipFill>
        <p:spPr>
          <a:xfrm>
            <a:off x="384575" y="298410"/>
            <a:ext cx="6629400" cy="3905250"/>
          </a:xfrm>
          <a:prstGeom prst="rect">
            <a:avLst/>
          </a:prstGeom>
          <a:noFill/>
          <a:ln>
            <a:noFill/>
          </a:ln>
        </p:spPr>
      </p:pic>
      <p:pic>
        <p:nvPicPr>
          <p:cNvPr id="1243" name="Google Shape;1243;p27"/>
          <p:cNvPicPr preferRelativeResize="0"/>
          <p:nvPr/>
        </p:nvPicPr>
        <p:blipFill>
          <a:blip r:embed="rId4">
            <a:alphaModFix/>
          </a:blip>
          <a:stretch>
            <a:fillRect/>
          </a:stretch>
        </p:blipFill>
        <p:spPr>
          <a:xfrm>
            <a:off x="152400" y="4356060"/>
            <a:ext cx="11887199" cy="1304299"/>
          </a:xfrm>
          <a:prstGeom prst="rect">
            <a:avLst/>
          </a:prstGeom>
          <a:noFill/>
          <a:ln>
            <a:noFill/>
          </a:ln>
        </p:spPr>
      </p:pic>
      <p:pic>
        <p:nvPicPr>
          <p:cNvPr id="1244" name="Google Shape;1244;p27"/>
          <p:cNvPicPr preferRelativeResize="0"/>
          <p:nvPr/>
        </p:nvPicPr>
        <p:blipFill>
          <a:blip r:embed="rId5">
            <a:alphaModFix/>
          </a:blip>
          <a:stretch>
            <a:fillRect/>
          </a:stretch>
        </p:blipFill>
        <p:spPr>
          <a:xfrm>
            <a:off x="7982050" y="225400"/>
            <a:ext cx="3195268" cy="40512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2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1250" name="Google Shape;1250;p28"/>
          <p:cNvSpPr txBox="1"/>
          <p:nvPr/>
        </p:nvSpPr>
        <p:spPr>
          <a:xfrm>
            <a:off x="1085475" y="527050"/>
            <a:ext cx="562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latin typeface="Tahoma"/>
                <a:ea typeface="Tahoma"/>
                <a:cs typeface="Tahoma"/>
                <a:sym typeface="Tahoma"/>
              </a:rPr>
              <a:t>What’s More: Load Balancing</a:t>
            </a:r>
            <a:endParaRPr sz="2800" b="1">
              <a:latin typeface="Tahoma"/>
              <a:ea typeface="Tahoma"/>
              <a:cs typeface="Tahoma"/>
              <a:sym typeface="Tahoma"/>
            </a:endParaRPr>
          </a:p>
        </p:txBody>
      </p:sp>
      <p:pic>
        <p:nvPicPr>
          <p:cNvPr id="1251" name="Google Shape;1251;p28"/>
          <p:cNvPicPr preferRelativeResize="0"/>
          <p:nvPr/>
        </p:nvPicPr>
        <p:blipFill>
          <a:blip r:embed="rId3">
            <a:alphaModFix/>
          </a:blip>
          <a:stretch>
            <a:fillRect/>
          </a:stretch>
        </p:blipFill>
        <p:spPr>
          <a:xfrm>
            <a:off x="6280000" y="1913700"/>
            <a:ext cx="5561701" cy="3196550"/>
          </a:xfrm>
          <a:prstGeom prst="rect">
            <a:avLst/>
          </a:prstGeom>
          <a:noFill/>
          <a:ln>
            <a:noFill/>
          </a:ln>
        </p:spPr>
      </p:pic>
      <p:sp>
        <p:nvSpPr>
          <p:cNvPr id="1252" name="Google Shape;1252;p28"/>
          <p:cNvSpPr txBox="1"/>
          <p:nvPr/>
        </p:nvSpPr>
        <p:spPr>
          <a:xfrm>
            <a:off x="1248625" y="2449975"/>
            <a:ext cx="4492500" cy="2124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Tahoma"/>
              <a:buChar char="●"/>
            </a:pPr>
            <a:r>
              <a:rPr lang="en-US">
                <a:latin typeface="Tahoma"/>
                <a:ea typeface="Tahoma"/>
                <a:cs typeface="Tahoma"/>
                <a:sym typeface="Tahoma"/>
              </a:rPr>
              <a:t>Create Mininet topology with Python ✔</a:t>
            </a:r>
            <a:endParaRPr>
              <a:latin typeface="Tahoma"/>
              <a:ea typeface="Tahoma"/>
              <a:cs typeface="Tahoma"/>
              <a:sym typeface="Tahoma"/>
            </a:endParaRPr>
          </a:p>
          <a:p>
            <a:pPr marL="457200" lvl="0" indent="-317500" algn="l" rtl="0">
              <a:lnSpc>
                <a:spcPct val="200000"/>
              </a:lnSpc>
              <a:spcBef>
                <a:spcPts val="0"/>
              </a:spcBef>
              <a:spcAft>
                <a:spcPts val="0"/>
              </a:spcAft>
              <a:buSzPts val="1400"/>
              <a:buFont typeface="Tahoma"/>
              <a:buChar char="●"/>
            </a:pPr>
            <a:r>
              <a:rPr lang="en-US">
                <a:latin typeface="Tahoma"/>
                <a:ea typeface="Tahoma"/>
                <a:cs typeface="Tahoma"/>
                <a:sym typeface="Tahoma"/>
              </a:rPr>
              <a:t>Use Postman to deliver some flow tables, make sure S2 and S3 are “link pass” </a:t>
            </a:r>
            <a:r>
              <a:rPr lang="en-US">
                <a:solidFill>
                  <a:schemeClr val="dk1"/>
                </a:solidFill>
                <a:latin typeface="Tahoma"/>
                <a:ea typeface="Tahoma"/>
                <a:cs typeface="Tahoma"/>
                <a:sym typeface="Tahoma"/>
              </a:rPr>
              <a:t>✘</a:t>
            </a:r>
            <a:endParaRPr>
              <a:solidFill>
                <a:schemeClr val="dk1"/>
              </a:solidFill>
              <a:latin typeface="Tahoma"/>
              <a:ea typeface="Tahoma"/>
              <a:cs typeface="Tahoma"/>
              <a:sym typeface="Tahoma"/>
            </a:endParaRPr>
          </a:p>
          <a:p>
            <a:pPr marL="457200" lvl="0" indent="-317500" algn="l" rtl="0">
              <a:lnSpc>
                <a:spcPct val="200000"/>
              </a:lnSpc>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Use Python to achieve load balancing between “h2 &amp; h1”, “h3 &amp; h1”, and “h4 &amp; h1” ★</a:t>
            </a:r>
            <a:endParaRPr>
              <a:solidFill>
                <a:schemeClr val="dk1"/>
              </a:solidFill>
              <a:latin typeface="Tahoma"/>
              <a:ea typeface="Tahoma"/>
              <a:cs typeface="Tahoma"/>
              <a:sym typeface="Tahoma"/>
            </a:endParaRPr>
          </a:p>
        </p:txBody>
      </p:sp>
      <p:sp>
        <p:nvSpPr>
          <p:cNvPr id="1253" name="Google Shape;1253;p28"/>
          <p:cNvSpPr txBox="1"/>
          <p:nvPr/>
        </p:nvSpPr>
        <p:spPr>
          <a:xfrm>
            <a:off x="1518425" y="5571725"/>
            <a:ext cx="414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“iperf” to test the TCP bandwidth between hosts</a:t>
            </a:r>
            <a:endParaRPr>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2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1259" name="Google Shape;1259;p29"/>
          <p:cNvSpPr/>
          <p:nvPr/>
        </p:nvSpPr>
        <p:spPr>
          <a:xfrm>
            <a:off x="2910016" y="2819575"/>
            <a:ext cx="6371954" cy="121884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3"/>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pic>
        <p:nvPicPr>
          <p:cNvPr id="1048" name="Google Shape;1048;p3" descr="SDN Arch with OF"/>
          <p:cNvPicPr preferRelativeResize="0"/>
          <p:nvPr/>
        </p:nvPicPr>
        <p:blipFill rotWithShape="1">
          <a:blip r:embed="rId3">
            <a:alphaModFix/>
          </a:blip>
          <a:srcRect/>
          <a:stretch/>
        </p:blipFill>
        <p:spPr>
          <a:xfrm>
            <a:off x="3739175" y="1233500"/>
            <a:ext cx="6667500" cy="4391025"/>
          </a:xfrm>
          <a:prstGeom prst="rect">
            <a:avLst/>
          </a:prstGeom>
          <a:noFill/>
          <a:ln>
            <a:noFill/>
          </a:ln>
        </p:spPr>
      </p:pic>
      <p:sp>
        <p:nvSpPr>
          <p:cNvPr id="1049" name="Google Shape;1049;p3"/>
          <p:cNvSpPr txBox="1"/>
          <p:nvPr/>
        </p:nvSpPr>
        <p:spPr>
          <a:xfrm>
            <a:off x="1374200" y="1237425"/>
            <a:ext cx="2240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Separation</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Control &amp; Data Plane</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OpenFlow</a:t>
            </a:r>
            <a:endParaRPr>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1055" name="Google Shape;1055;p4"/>
          <p:cNvSpPr txBox="1"/>
          <p:nvPr/>
        </p:nvSpPr>
        <p:spPr>
          <a:xfrm>
            <a:off x="1103425" y="1285849"/>
            <a:ext cx="24153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Network Abstraction</a:t>
            </a:r>
            <a:endParaRPr sz="1800" b="0" i="0" u="none" strike="noStrike" cap="none">
              <a:solidFill>
                <a:srgbClr val="333333"/>
              </a:solidFill>
              <a:latin typeface="Roboto"/>
              <a:ea typeface="Roboto"/>
              <a:cs typeface="Roboto"/>
              <a:sym typeface="Roboto"/>
            </a:endParaRPr>
          </a:p>
          <a:p>
            <a:pPr marL="0" marR="0" lvl="0" indent="0" algn="l" rtl="0">
              <a:spcBef>
                <a:spcPts val="0"/>
              </a:spcBef>
              <a:spcAft>
                <a:spcPts val="0"/>
              </a:spcAft>
              <a:buNone/>
            </a:pPr>
            <a:endParaRPr sz="1800">
              <a:solidFill>
                <a:srgbClr val="333333"/>
              </a:solidFill>
              <a:latin typeface="Roboto"/>
              <a:ea typeface="Roboto"/>
              <a:cs typeface="Roboto"/>
              <a:sym typeface="Roboto"/>
            </a:endParaRPr>
          </a:p>
          <a:p>
            <a:pPr marL="0" marR="0" lvl="0" indent="0" algn="l" rtl="0">
              <a:spcBef>
                <a:spcPts val="0"/>
              </a:spcBef>
              <a:spcAft>
                <a:spcPts val="0"/>
              </a:spcAft>
              <a:buNone/>
            </a:pPr>
            <a:endParaRPr sz="1800">
              <a:solidFill>
                <a:srgbClr val="333333"/>
              </a:solidFill>
              <a:latin typeface="Roboto"/>
              <a:ea typeface="Roboto"/>
              <a:cs typeface="Roboto"/>
              <a:sym typeface="Roboto"/>
            </a:endParaRPr>
          </a:p>
          <a:p>
            <a:pPr marL="0" marR="0" lvl="0" indent="0" algn="l" rtl="0">
              <a:spcBef>
                <a:spcPts val="0"/>
              </a:spcBef>
              <a:spcAft>
                <a:spcPts val="0"/>
              </a:spcAft>
              <a:buNone/>
            </a:pPr>
            <a:r>
              <a:rPr lang="en-US" sz="1800">
                <a:solidFill>
                  <a:srgbClr val="333333"/>
                </a:solidFill>
                <a:latin typeface="Roboto"/>
                <a:ea typeface="Roboto"/>
                <a:cs typeface="Roboto"/>
                <a:sym typeface="Roboto"/>
              </a:rPr>
              <a:t>Direct Manipulation</a:t>
            </a:r>
            <a:endParaRPr sz="1800">
              <a:solidFill>
                <a:srgbClr val="333333"/>
              </a:solidFill>
              <a:latin typeface="Roboto"/>
              <a:ea typeface="Roboto"/>
              <a:cs typeface="Roboto"/>
              <a:sym typeface="Roboto"/>
            </a:endParaRPr>
          </a:p>
          <a:p>
            <a:pPr marL="0" marR="0" lvl="0" indent="0" algn="l" rtl="0">
              <a:spcBef>
                <a:spcPts val="0"/>
              </a:spcBef>
              <a:spcAft>
                <a:spcPts val="0"/>
              </a:spcAft>
              <a:buNone/>
            </a:pPr>
            <a:endParaRPr sz="1800">
              <a:solidFill>
                <a:srgbClr val="333333"/>
              </a:solidFill>
              <a:latin typeface="Roboto"/>
              <a:ea typeface="Roboto"/>
              <a:cs typeface="Roboto"/>
              <a:sym typeface="Roboto"/>
            </a:endParaRPr>
          </a:p>
          <a:p>
            <a:pPr marL="0" marR="0" lvl="0" indent="0" algn="l" rtl="0">
              <a:spcBef>
                <a:spcPts val="0"/>
              </a:spcBef>
              <a:spcAft>
                <a:spcPts val="0"/>
              </a:spcAft>
              <a:buNone/>
            </a:pPr>
            <a:endParaRPr sz="1800">
              <a:solidFill>
                <a:srgbClr val="333333"/>
              </a:solidFill>
              <a:latin typeface="Roboto"/>
              <a:ea typeface="Roboto"/>
              <a:cs typeface="Roboto"/>
              <a:sym typeface="Roboto"/>
            </a:endParaRPr>
          </a:p>
          <a:p>
            <a:pPr marL="0" marR="0" lvl="0" indent="0" algn="l" rtl="0">
              <a:spcBef>
                <a:spcPts val="0"/>
              </a:spcBef>
              <a:spcAft>
                <a:spcPts val="0"/>
              </a:spcAft>
              <a:buNone/>
            </a:pPr>
            <a:r>
              <a:rPr lang="en-US" sz="1800">
                <a:solidFill>
                  <a:srgbClr val="333333"/>
                </a:solidFill>
                <a:latin typeface="Roboto"/>
                <a:ea typeface="Roboto"/>
                <a:cs typeface="Roboto"/>
                <a:sym typeface="Roboto"/>
              </a:rPr>
              <a:t>Flow Tables/Entries</a:t>
            </a:r>
            <a:endParaRPr sz="1800">
              <a:solidFill>
                <a:srgbClr val="333333"/>
              </a:solidFill>
              <a:latin typeface="Roboto"/>
              <a:ea typeface="Roboto"/>
              <a:cs typeface="Roboto"/>
              <a:sym typeface="Roboto"/>
            </a:endParaRPr>
          </a:p>
          <a:p>
            <a:pPr marL="0" marR="0" lvl="0" indent="0" algn="l" rtl="0">
              <a:spcBef>
                <a:spcPts val="0"/>
              </a:spcBef>
              <a:spcAft>
                <a:spcPts val="0"/>
              </a:spcAft>
              <a:buNone/>
            </a:pPr>
            <a:endParaRPr sz="1800">
              <a:solidFill>
                <a:srgbClr val="333333"/>
              </a:solidFill>
              <a:latin typeface="Roboto"/>
              <a:ea typeface="Roboto"/>
              <a:cs typeface="Roboto"/>
              <a:sym typeface="Roboto"/>
            </a:endParaRPr>
          </a:p>
        </p:txBody>
      </p:sp>
      <p:pic>
        <p:nvPicPr>
          <p:cNvPr id="1056" name="Google Shape;1056;p4" descr="SDN Architecture"/>
          <p:cNvPicPr preferRelativeResize="0"/>
          <p:nvPr/>
        </p:nvPicPr>
        <p:blipFill rotWithShape="1">
          <a:blip r:embed="rId3">
            <a:alphaModFix/>
          </a:blip>
          <a:srcRect/>
          <a:stretch/>
        </p:blipFill>
        <p:spPr>
          <a:xfrm>
            <a:off x="4006200" y="1285875"/>
            <a:ext cx="6667500" cy="428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1062" name="Google Shape;1062;p5"/>
          <p:cNvSpPr txBox="1"/>
          <p:nvPr/>
        </p:nvSpPr>
        <p:spPr>
          <a:xfrm>
            <a:off x="1103897" y="801924"/>
            <a:ext cx="72730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Components of an OpenFlow Switch</a:t>
            </a:r>
            <a:endParaRPr/>
          </a:p>
        </p:txBody>
      </p:sp>
      <p:pic>
        <p:nvPicPr>
          <p:cNvPr id="1063" name="Google Shape;1063;p5" descr="OpenFlow"/>
          <p:cNvPicPr preferRelativeResize="0"/>
          <p:nvPr/>
        </p:nvPicPr>
        <p:blipFill rotWithShape="1">
          <a:blip r:embed="rId3">
            <a:alphaModFix/>
          </a:blip>
          <a:srcRect/>
          <a:stretch/>
        </p:blipFill>
        <p:spPr>
          <a:xfrm>
            <a:off x="1103897" y="1436570"/>
            <a:ext cx="4358439" cy="3984859"/>
          </a:xfrm>
          <a:prstGeom prst="rect">
            <a:avLst/>
          </a:prstGeom>
          <a:noFill/>
          <a:ln>
            <a:noFill/>
          </a:ln>
        </p:spPr>
      </p:pic>
      <p:pic>
        <p:nvPicPr>
          <p:cNvPr id="1064" name="Google Shape;1064;p5" descr="OpenFlow Flow"/>
          <p:cNvPicPr preferRelativeResize="0"/>
          <p:nvPr/>
        </p:nvPicPr>
        <p:blipFill rotWithShape="1">
          <a:blip r:embed="rId4">
            <a:alphaModFix/>
          </a:blip>
          <a:srcRect/>
          <a:stretch/>
        </p:blipFill>
        <p:spPr>
          <a:xfrm>
            <a:off x="5524500" y="1514474"/>
            <a:ext cx="6667500" cy="3829050"/>
          </a:xfrm>
          <a:prstGeom prst="rect">
            <a:avLst/>
          </a:prstGeom>
          <a:noFill/>
          <a:ln>
            <a:noFill/>
          </a:ln>
        </p:spPr>
      </p:pic>
      <p:sp>
        <p:nvSpPr>
          <p:cNvPr id="1065" name="Google Shape;1065;p5"/>
          <p:cNvSpPr txBox="1"/>
          <p:nvPr/>
        </p:nvSpPr>
        <p:spPr>
          <a:xfrm>
            <a:off x="1103900" y="5633600"/>
            <a:ext cx="53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What if no match is found in a flow table?</a:t>
            </a:r>
            <a:endParaRPr>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6"/>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1071" name="Google Shape;1071;p6"/>
          <p:cNvSpPr txBox="1"/>
          <p:nvPr/>
        </p:nvSpPr>
        <p:spPr>
          <a:xfrm>
            <a:off x="1025693" y="777860"/>
            <a:ext cx="72730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Table-miss Flow Entry</a:t>
            </a:r>
            <a:endParaRPr/>
          </a:p>
        </p:txBody>
      </p:sp>
      <p:pic>
        <p:nvPicPr>
          <p:cNvPr id="1072" name="Google Shape;1072;p6" descr="OpenFlow Flow"/>
          <p:cNvPicPr preferRelativeResize="0"/>
          <p:nvPr/>
        </p:nvPicPr>
        <p:blipFill rotWithShape="1">
          <a:blip r:embed="rId3">
            <a:alphaModFix/>
          </a:blip>
          <a:srcRect/>
          <a:stretch/>
        </p:blipFill>
        <p:spPr>
          <a:xfrm>
            <a:off x="6161506" y="462235"/>
            <a:ext cx="4274550" cy="5617905"/>
          </a:xfrm>
          <a:prstGeom prst="rect">
            <a:avLst/>
          </a:prstGeom>
          <a:noFill/>
          <a:ln>
            <a:noFill/>
          </a:ln>
        </p:spPr>
      </p:pic>
      <p:sp>
        <p:nvSpPr>
          <p:cNvPr id="1073" name="Google Shape;1073;p6"/>
          <p:cNvSpPr txBox="1"/>
          <p:nvPr/>
        </p:nvSpPr>
        <p:spPr>
          <a:xfrm>
            <a:off x="1025700" y="1419800"/>
            <a:ext cx="2012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Catch-all</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Forward the packet to the controller</a:t>
            </a:r>
            <a:endParaRPr>
              <a:latin typeface="Tahoma"/>
              <a:ea typeface="Tahoma"/>
              <a:cs typeface="Tahoma"/>
              <a:sym typeface="Tahoma"/>
            </a:endParaRPr>
          </a:p>
          <a:p>
            <a:pPr marL="0" lvl="0" indent="0" algn="l" rtl="0">
              <a:spcBef>
                <a:spcPts val="0"/>
              </a:spcBef>
              <a:spcAft>
                <a:spcPts val="0"/>
              </a:spcAft>
              <a:buNone/>
            </a:pPr>
            <a:endParaRPr>
              <a:latin typeface="Tahoma"/>
              <a:ea typeface="Tahoma"/>
              <a:cs typeface="Tahoma"/>
              <a:sym typeface="Tahoma"/>
            </a:endParaRPr>
          </a:p>
          <a:p>
            <a:pPr marL="0" lvl="0" indent="0" algn="l" rtl="0">
              <a:spcBef>
                <a:spcPts val="0"/>
              </a:spcBef>
              <a:spcAft>
                <a:spcPts val="0"/>
              </a:spcAft>
              <a:buNone/>
            </a:pPr>
            <a:r>
              <a:rPr lang="en-US">
                <a:latin typeface="Tahoma"/>
                <a:ea typeface="Tahoma"/>
                <a:cs typeface="Tahoma"/>
                <a:sym typeface="Tahoma"/>
              </a:rPr>
              <a:t>Continue with the next flow table</a:t>
            </a:r>
            <a:endParaRPr>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1079" name="Google Shape;1079;p7"/>
          <p:cNvSpPr txBox="1"/>
          <p:nvPr/>
        </p:nvSpPr>
        <p:spPr>
          <a:xfrm>
            <a:off x="1055771" y="651529"/>
            <a:ext cx="72730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Observing OpenFlow Messages in Wireshark</a:t>
            </a:r>
            <a:endParaRPr/>
          </a:p>
        </p:txBody>
      </p:sp>
      <p:pic>
        <p:nvPicPr>
          <p:cNvPr id="1080" name="Google Shape;1080;p7"/>
          <p:cNvPicPr preferRelativeResize="0"/>
          <p:nvPr/>
        </p:nvPicPr>
        <p:blipFill rotWithShape="1">
          <a:blip r:embed="rId3">
            <a:alphaModFix/>
          </a:blip>
          <a:srcRect/>
          <a:stretch/>
        </p:blipFill>
        <p:spPr>
          <a:xfrm>
            <a:off x="1209184" y="2153616"/>
            <a:ext cx="3881373" cy="2550767"/>
          </a:xfrm>
          <a:prstGeom prst="rect">
            <a:avLst/>
          </a:prstGeom>
          <a:noFill/>
          <a:ln>
            <a:noFill/>
          </a:ln>
        </p:spPr>
      </p:pic>
      <p:pic>
        <p:nvPicPr>
          <p:cNvPr id="1081" name="Google Shape;1081;p7"/>
          <p:cNvPicPr preferRelativeResize="0"/>
          <p:nvPr/>
        </p:nvPicPr>
        <p:blipFill rotWithShape="1">
          <a:blip r:embed="rId4">
            <a:alphaModFix/>
          </a:blip>
          <a:srcRect/>
          <a:stretch/>
        </p:blipFill>
        <p:spPr>
          <a:xfrm>
            <a:off x="6271372" y="1020861"/>
            <a:ext cx="4777346" cy="2904309"/>
          </a:xfrm>
          <a:prstGeom prst="rect">
            <a:avLst/>
          </a:prstGeom>
          <a:noFill/>
          <a:ln>
            <a:noFill/>
          </a:ln>
        </p:spPr>
      </p:pic>
      <p:pic>
        <p:nvPicPr>
          <p:cNvPr id="1082" name="Google Shape;1082;p7"/>
          <p:cNvPicPr preferRelativeResize="0"/>
          <p:nvPr/>
        </p:nvPicPr>
        <p:blipFill rotWithShape="1">
          <a:blip r:embed="rId5">
            <a:alphaModFix/>
          </a:blip>
          <a:srcRect/>
          <a:stretch/>
        </p:blipFill>
        <p:spPr>
          <a:xfrm>
            <a:off x="5746379" y="4294502"/>
            <a:ext cx="5827331" cy="17410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8"/>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1088" name="Google Shape;1088;p8"/>
          <p:cNvPicPr preferRelativeResize="0"/>
          <p:nvPr/>
        </p:nvPicPr>
        <p:blipFill rotWithShape="1">
          <a:blip r:embed="rId3">
            <a:alphaModFix/>
          </a:blip>
          <a:srcRect/>
          <a:stretch/>
        </p:blipFill>
        <p:spPr>
          <a:xfrm>
            <a:off x="1793127" y="0"/>
            <a:ext cx="8605745" cy="6858000"/>
          </a:xfrm>
          <a:prstGeom prst="rect">
            <a:avLst/>
          </a:prstGeom>
          <a:noFill/>
          <a:ln>
            <a:noFill/>
          </a:ln>
        </p:spPr>
      </p:pic>
      <p:sp>
        <p:nvSpPr>
          <p:cNvPr id="1089" name="Google Shape;1089;p8"/>
          <p:cNvSpPr txBox="1"/>
          <p:nvPr/>
        </p:nvSpPr>
        <p:spPr>
          <a:xfrm>
            <a:off x="81213" y="290037"/>
            <a:ext cx="72730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OPFT_HELLO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9"/>
          <p:cNvSpPr txBox="1">
            <a:spLocks noGrp="1"/>
          </p:cNvSpPr>
          <p:nvPr>
            <p:ph type="sldNum" idx="12"/>
          </p:nvPr>
        </p:nvSpPr>
        <p:spPr>
          <a:xfrm>
            <a:off x="11289240" y="6993432"/>
            <a:ext cx="55245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a:p>
        </p:txBody>
      </p:sp>
      <p:pic>
        <p:nvPicPr>
          <p:cNvPr id="1095" name="Google Shape;1095;p9"/>
          <p:cNvPicPr preferRelativeResize="0"/>
          <p:nvPr/>
        </p:nvPicPr>
        <p:blipFill rotWithShape="1">
          <a:blip r:embed="rId3">
            <a:alphaModFix/>
          </a:blip>
          <a:srcRect/>
          <a:stretch/>
        </p:blipFill>
        <p:spPr>
          <a:xfrm>
            <a:off x="1554435" y="0"/>
            <a:ext cx="9083130" cy="6858000"/>
          </a:xfrm>
          <a:prstGeom prst="rect">
            <a:avLst/>
          </a:prstGeom>
          <a:noFill/>
          <a:ln>
            <a:noFill/>
          </a:ln>
        </p:spPr>
      </p:pic>
      <p:sp>
        <p:nvSpPr>
          <p:cNvPr id="1096" name="Google Shape;1096;p9"/>
          <p:cNvSpPr txBox="1"/>
          <p:nvPr/>
        </p:nvSpPr>
        <p:spPr>
          <a:xfrm>
            <a:off x="81213" y="290037"/>
            <a:ext cx="147322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33333"/>
                </a:solidFill>
                <a:latin typeface="Roboto"/>
                <a:ea typeface="Roboto"/>
                <a:cs typeface="Roboto"/>
                <a:sym typeface="Roboto"/>
              </a:rPr>
              <a:t>OPFT_FEATURES_REQUEST</a:t>
            </a:r>
            <a:endParaRPr/>
          </a:p>
        </p:txBody>
      </p:sp>
    </p:spTree>
  </p:cSld>
  <p:clrMapOvr>
    <a:masterClrMapping/>
  </p:clrMapOvr>
</p:sld>
</file>

<file path=ppt/theme/theme1.xml><?xml version="1.0" encoding="utf-8"?>
<a:theme xmlns:a="http://schemas.openxmlformats.org/drawingml/2006/main" name="Office 主题​​">
  <a:themeElements>
    <a:clrScheme name="MS VU Powerpoint Template (Oswald) 2018">
      <a:dk1>
        <a:srgbClr val="000000"/>
      </a:dk1>
      <a:lt1>
        <a:srgbClr val="FFFFFF"/>
      </a:lt1>
      <a:dk2>
        <a:srgbClr val="33333D"/>
      </a:dk2>
      <a:lt2>
        <a:srgbClr val="E1DFE1"/>
      </a:lt2>
      <a:accent1>
        <a:srgbClr val="D7AB4C"/>
      </a:accent1>
      <a:accent2>
        <a:srgbClr val="D7AB4C"/>
      </a:accent2>
      <a:accent3>
        <a:srgbClr val="333333"/>
      </a:accent3>
      <a:accent4>
        <a:srgbClr val="485058"/>
      </a:accent4>
      <a:accent5>
        <a:srgbClr val="FBF6EC"/>
      </a:accent5>
      <a:accent6>
        <a:srgbClr val="E6E5E5"/>
      </a:accent6>
      <a:hlink>
        <a:srgbClr val="196586"/>
      </a:hlink>
      <a:folHlink>
        <a:srgbClr val="61B0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Office PowerPoint</Application>
  <PresentationFormat>宽屏</PresentationFormat>
  <Paragraphs>133</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Tahoma</vt:lpstr>
      <vt:lpstr>Arial</vt:lpstr>
      <vt:lpstr>Source Sans Pro</vt:lpstr>
      <vt:lpstr>Calibri</vt:lpstr>
      <vt:lpstr>Impact</vt:lpstr>
      <vt:lpstr>Roboto</vt:lpstr>
      <vt:lpstr>Office 主题​​</vt:lpstr>
      <vt:lpstr>OPENFLOW FLOW TABLE DELIVERY &amp; LOAD BALANCING USING OPENDAYLIGHT, MININET, AND POSTMAN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OPENFLOW FLOW TABLE DELIVERY &amp; LOAD BALANCING USING OPENDAYLIGHT, MININET, AND POSTMAN</dc:title>
  <dc:creator>Fu, Hao</dc:creator>
  <cp:lastModifiedBy>Fu, Hao</cp:lastModifiedBy>
  <cp:revision>1</cp:revision>
  <dcterms:created xsi:type="dcterms:W3CDTF">2022-02-15T08:19:14Z</dcterms:created>
  <dcterms:modified xsi:type="dcterms:W3CDTF">2022-12-13T00:02:17Z</dcterms:modified>
</cp:coreProperties>
</file>